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5" r:id="rId3"/>
    <p:sldMasterId id="2147483677" r:id="rId4"/>
    <p:sldMasterId id="2147483690" r:id="rId5"/>
    <p:sldMasterId id="2147483692" r:id="rId6"/>
    <p:sldMasterId id="2147483738" r:id="rId7"/>
    <p:sldMasterId id="2147483750" r:id="rId8"/>
    <p:sldMasterId id="2147483762" r:id="rId9"/>
  </p:sldMasterIdLst>
  <p:notesMasterIdLst>
    <p:notesMasterId r:id="rId61"/>
  </p:notesMasterIdLst>
  <p:sldIdLst>
    <p:sldId id="263" r:id="rId10"/>
    <p:sldId id="2147198112" r:id="rId11"/>
    <p:sldId id="262" r:id="rId12"/>
    <p:sldId id="259" r:id="rId13"/>
    <p:sldId id="269" r:id="rId14"/>
    <p:sldId id="2147198113" r:id="rId15"/>
    <p:sldId id="2147198114" r:id="rId16"/>
    <p:sldId id="2147198100" r:id="rId17"/>
    <p:sldId id="2147198115" r:id="rId18"/>
    <p:sldId id="2147198116" r:id="rId19"/>
    <p:sldId id="2147198117" r:id="rId20"/>
    <p:sldId id="2147198118" r:id="rId21"/>
    <p:sldId id="2147198119" r:id="rId22"/>
    <p:sldId id="2147198120" r:id="rId23"/>
    <p:sldId id="2147198121" r:id="rId24"/>
    <p:sldId id="2147198122" r:id="rId25"/>
    <p:sldId id="2147198123" r:id="rId26"/>
    <p:sldId id="2147198124" r:id="rId27"/>
    <p:sldId id="2147198130" r:id="rId28"/>
    <p:sldId id="2147198131" r:id="rId29"/>
    <p:sldId id="2147198134" r:id="rId30"/>
    <p:sldId id="2147198135" r:id="rId31"/>
    <p:sldId id="2147198136" r:id="rId32"/>
    <p:sldId id="2147198137" r:id="rId33"/>
    <p:sldId id="2147198138" r:id="rId34"/>
    <p:sldId id="2147198139" r:id="rId35"/>
    <p:sldId id="2147198140" r:id="rId36"/>
    <p:sldId id="2147198141" r:id="rId37"/>
    <p:sldId id="2147198142" r:id="rId38"/>
    <p:sldId id="2147198143" r:id="rId39"/>
    <p:sldId id="257" r:id="rId40"/>
    <p:sldId id="2147198097" r:id="rId41"/>
    <p:sldId id="2147198148" r:id="rId42"/>
    <p:sldId id="2147198147" r:id="rId43"/>
    <p:sldId id="266" r:id="rId44"/>
    <p:sldId id="267" r:id="rId45"/>
    <p:sldId id="268" r:id="rId46"/>
    <p:sldId id="256" r:id="rId47"/>
    <p:sldId id="2147198103" r:id="rId48"/>
    <p:sldId id="2147198104" r:id="rId49"/>
    <p:sldId id="279" r:id="rId50"/>
    <p:sldId id="280" r:id="rId51"/>
    <p:sldId id="282" r:id="rId52"/>
    <p:sldId id="265" r:id="rId53"/>
    <p:sldId id="281" r:id="rId54"/>
    <p:sldId id="2147198106" r:id="rId55"/>
    <p:sldId id="2147198107" r:id="rId56"/>
    <p:sldId id="260" r:id="rId57"/>
    <p:sldId id="2147198108" r:id="rId58"/>
    <p:sldId id="2147198109" r:id="rId59"/>
    <p:sldId id="2147198110"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55600" marR="0" indent="-355600" algn="l" defTabSz="2438338" rtl="0" fontAlgn="auto" latinLnBrk="0" hangingPunct="0">
      <a:lnSpc>
        <a:spcPct val="110000"/>
      </a:lnSpc>
      <a:spcBef>
        <a:spcPts val="100"/>
      </a:spcBef>
      <a:spcAft>
        <a:spcPts val="0"/>
      </a:spcAft>
      <a:buClrTx/>
      <a:buSzPct val="100000"/>
      <a:buFontTx/>
      <a:buAutoNum type="arabicPeriod"/>
      <a:tabLst/>
      <a:defRPr kumimoji="0" sz="2400" b="0" i="0" u="none" strike="noStrike" cap="none" spc="0" normalizeH="0" baseline="0">
        <a:ln>
          <a:noFill/>
        </a:ln>
        <a:solidFill>
          <a:srgbClr val="FFFFFF"/>
        </a:solidFill>
        <a:effectLst/>
        <a:uFillTx/>
        <a:latin typeface="+mn-lt"/>
        <a:ea typeface="+mn-ea"/>
        <a:cs typeface="+mn-cs"/>
        <a:sym typeface="Martel Sans Bold"/>
      </a:defRPr>
    </a:lvl1pPr>
    <a:lvl2pPr marL="0" marR="0" indent="4572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2pPr>
    <a:lvl3pPr marL="0" marR="0" indent="9144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3pPr>
    <a:lvl4pPr marL="0" marR="0" indent="13716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4pPr>
    <a:lvl5pPr marL="0" marR="0" indent="18288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5pPr>
    <a:lvl6pPr marL="0" marR="0" indent="22860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6pPr>
    <a:lvl7pPr marL="0" marR="0" indent="27432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7pPr>
    <a:lvl8pPr marL="0" marR="0" indent="32004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8pPr>
    <a:lvl9pPr marL="0" marR="0" indent="3657600" algn="l" defTabSz="2438338" rtl="0" fontAlgn="auto" latinLnBrk="0" hangingPunct="0">
      <a:lnSpc>
        <a:spcPct val="110000"/>
      </a:lnSpc>
      <a:spcBef>
        <a:spcPts val="10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Martel Sans Bold"/>
      </a:defRPr>
    </a:lvl9pPr>
  </p:defaultTextStyle>
  <p:extLst>
    <p:ext uri="{EFAFB233-063F-42B5-8137-9DF3F51BA10A}">
      <p15:sldGuideLst xmlns:p15="http://schemas.microsoft.com/office/powerpoint/2012/main">
        <p15:guide id="1" orient="horz" pos="4184" userDrawn="1">
          <p15:clr>
            <a:srgbClr val="A4A3A4"/>
          </p15:clr>
        </p15:guide>
        <p15:guide id="2" pos="7680" userDrawn="1">
          <p15:clr>
            <a:srgbClr val="A4A3A4"/>
          </p15:clr>
        </p15:guide>
        <p15:guide id="3" orient="horz" pos="4864" userDrawn="1">
          <p15:clr>
            <a:srgbClr val="A4A3A4"/>
          </p15:clr>
        </p15:guide>
        <p15:guide id="4" orient="horz" pos="5182" userDrawn="1">
          <p15:clr>
            <a:srgbClr val="A4A3A4"/>
          </p15:clr>
        </p15:guide>
        <p15:guide id="5" orient="horz" pos="54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MOUARD, Valerie" initials="CV" lastIdx="7" clrIdx="0">
    <p:extLst>
      <p:ext uri="{19B8F6BF-5375-455C-9EA6-DF929625EA0E}">
        <p15:presenceInfo xmlns:p15="http://schemas.microsoft.com/office/powerpoint/2012/main" userId="CHAMOUARD, Valer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58F"/>
    <a:srgbClr val="B5395C"/>
    <a:srgbClr val="814072"/>
    <a:srgbClr val="DA1855"/>
    <a:srgbClr val="9F4F6B"/>
    <a:srgbClr val="5C4C83"/>
    <a:srgbClr val="EEF1F6"/>
    <a:srgbClr val="ECD994"/>
    <a:srgbClr val="E5CA69"/>
    <a:srgbClr val="FFC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4"/>
    <p:restoredTop sz="95208" autoAdjust="0"/>
  </p:normalViewPr>
  <p:slideViewPr>
    <p:cSldViewPr snapToGrid="0" snapToObjects="1">
      <p:cViewPr varScale="1">
        <p:scale>
          <a:sx n="58" d="100"/>
          <a:sy n="58" d="100"/>
        </p:scale>
        <p:origin x="396" y="90"/>
      </p:cViewPr>
      <p:guideLst>
        <p:guide orient="horz" pos="4184"/>
        <p:guide pos="7680"/>
        <p:guide orient="horz" pos="4864"/>
        <p:guide orient="horz" pos="5182"/>
        <p:guide orient="horz" pos="5431"/>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00B0F0"/>
              </a:solidFill>
              <a:ln>
                <a:noFill/>
              </a:ln>
              <a:effectLst/>
            </c:spPr>
            <c:extLst>
              <c:ext xmlns:c16="http://schemas.microsoft.com/office/drawing/2014/chart" uri="{C3380CC4-5D6E-409C-BE32-E72D297353CC}">
                <c16:uniqueId val="{00000000-43F6-8547-931A-3DB1C03D1CDB}"/>
              </c:ext>
            </c:extLst>
          </c:dPt>
          <c:dPt>
            <c:idx val="1"/>
            <c:bubble3D val="0"/>
            <c:spPr>
              <a:solidFill>
                <a:schemeClr val="bg1">
                  <a:lumMod val="65000"/>
                </a:schemeClr>
              </a:solidFill>
              <a:ln>
                <a:noFill/>
              </a:ln>
              <a:effectLst/>
            </c:spPr>
            <c:extLst>
              <c:ext xmlns:c16="http://schemas.microsoft.com/office/drawing/2014/chart" uri="{C3380CC4-5D6E-409C-BE32-E72D297353CC}">
                <c16:uniqueId val="{00000001-43F6-8547-931A-3DB1C03D1CDB}"/>
              </c:ext>
            </c:extLst>
          </c:dPt>
          <c:dPt>
            <c:idx val="2"/>
            <c:bubble3D val="0"/>
            <c:spPr>
              <a:solidFill>
                <a:srgbClr val="FF0000"/>
              </a:solidFill>
              <a:ln>
                <a:noFill/>
              </a:ln>
              <a:effectLst/>
            </c:spPr>
            <c:extLst>
              <c:ext xmlns:c16="http://schemas.microsoft.com/office/drawing/2014/chart" uri="{C3380CC4-5D6E-409C-BE32-E72D297353CC}">
                <c16:uniqueId val="{00000002-43F6-8547-931A-3DB1C03D1CDB}"/>
              </c:ext>
            </c:extLst>
          </c:dPt>
          <c:dPt>
            <c:idx val="3"/>
            <c:bubble3D val="0"/>
            <c:spPr>
              <a:solidFill>
                <a:srgbClr val="00B050"/>
              </a:solidFill>
              <a:ln>
                <a:noFill/>
              </a:ln>
              <a:effectLst/>
            </c:spPr>
            <c:extLst>
              <c:ext xmlns:c16="http://schemas.microsoft.com/office/drawing/2014/chart" uri="{C3380CC4-5D6E-409C-BE32-E72D297353CC}">
                <c16:uniqueId val="{00000003-43F6-8547-931A-3DB1C03D1CDB}"/>
              </c:ext>
            </c:extLst>
          </c:dPt>
          <c:dPt>
            <c:idx val="4"/>
            <c:bubble3D val="0"/>
            <c:spPr>
              <a:solidFill>
                <a:srgbClr val="7030A0"/>
              </a:solidFill>
              <a:ln>
                <a:noFill/>
              </a:ln>
              <a:effectLst/>
            </c:spPr>
            <c:extLst>
              <c:ext xmlns:c16="http://schemas.microsoft.com/office/drawing/2014/chart" uri="{C3380CC4-5D6E-409C-BE32-E72D297353CC}">
                <c16:uniqueId val="{00000004-43F6-8547-931A-3DB1C03D1CDB}"/>
              </c:ext>
            </c:extLst>
          </c:dPt>
          <c:dPt>
            <c:idx val="5"/>
            <c:bubble3D val="0"/>
            <c:spPr>
              <a:solidFill>
                <a:srgbClr val="FFC000"/>
              </a:solidFill>
              <a:ln>
                <a:noFill/>
              </a:ln>
              <a:effectLst/>
            </c:spPr>
            <c:extLst>
              <c:ext xmlns:c16="http://schemas.microsoft.com/office/drawing/2014/chart" uri="{C3380CC4-5D6E-409C-BE32-E72D297353CC}">
                <c16:uniqueId val="{00000005-43F6-8547-931A-3DB1C03D1CD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6-43F6-8547-931A-3DB1C03D1CD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0-BEE8-4EB0-AA23-0E0CF827BBE0}"/>
              </c:ext>
            </c:extLst>
          </c:dPt>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dirty="0">
                        <a:solidFill>
                          <a:schemeClr val="bg1"/>
                        </a:solidFill>
                      </a:rPr>
                      <a:t>1:</a:t>
                    </a:r>
                  </a:p>
                  <a:p>
                    <a:pPr>
                      <a:defRPr>
                        <a:solidFill>
                          <a:schemeClr val="bg1"/>
                        </a:solidFill>
                      </a:defRPr>
                    </a:pPr>
                    <a:r>
                      <a:rPr lang="en-US" dirty="0">
                        <a:solidFill>
                          <a:schemeClr val="bg1"/>
                        </a:solidFill>
                      </a:rPr>
                      <a:t>29%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F6-8547-931A-3DB1C03D1CDB}"/>
                </c:ext>
              </c:extLst>
            </c:dLbl>
            <c:dLbl>
              <c:idx val="1"/>
              <c:layout>
                <c:manualLayout>
                  <c:x val="9.553468130873978E-2"/>
                  <c:y val="-0.51586149469667986"/>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fld id="{C2D87D57-9117-4395-BA8C-438D27843CCA}" type="CATEGORYNAME">
                      <a:rPr lang="en-US" smtClean="0"/>
                      <a:pPr>
                        <a:defRPr/>
                      </a:pPr>
                      <a:t>[NOM DE CATÉGORIE]</a:t>
                    </a:fld>
                    <a:r>
                      <a:rPr lang="en-US" baseline="0" dirty="0"/>
                      <a:t>:3,</a:t>
                    </a:r>
                    <a:fld id="{E2C8D8ED-C4E5-4FA6-B9EB-72C5914A832C}" type="PERCENTAGE">
                      <a:rPr lang="en-US" baseline="0" smtClean="0"/>
                      <a:pPr>
                        <a:defRPr/>
                      </a:pPr>
                      <a:t>[POURCENTAGE]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0253001173503263"/>
                      <c:h val="0.16406458792701317"/>
                    </c:manualLayout>
                  </c15:layout>
                  <c15:dlblFieldTable/>
                  <c15:showDataLabelsRange val="0"/>
                </c:ext>
                <c:ext xmlns:c16="http://schemas.microsoft.com/office/drawing/2014/chart" uri="{C3380CC4-5D6E-409C-BE32-E72D297353CC}">
                  <c16:uniqueId val="{00000001-43F6-8547-931A-3DB1C03D1CDB}"/>
                </c:ext>
              </c:extLst>
            </c:dLbl>
            <c:dLbl>
              <c:idx val="2"/>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dirty="0">
                        <a:solidFill>
                          <a:schemeClr val="bg1"/>
                        </a:solidFill>
                      </a:rPr>
                      <a:t>2A:</a:t>
                    </a:r>
                  </a:p>
                  <a:p>
                    <a:pPr>
                      <a:defRPr>
                        <a:solidFill>
                          <a:schemeClr val="bg1"/>
                        </a:solidFill>
                      </a:defRPr>
                    </a:pPr>
                    <a:r>
                      <a:rPr lang="en-US" dirty="0">
                        <a:solidFill>
                          <a:schemeClr val="bg1"/>
                        </a:solidFill>
                      </a:rPr>
                      <a:t>19%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F6-8547-931A-3DB1C03D1CDB}"/>
                </c:ext>
              </c:extLst>
            </c:dLbl>
            <c:dLbl>
              <c:idx val="3"/>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dirty="0">
                        <a:solidFill>
                          <a:schemeClr val="bg1"/>
                        </a:solidFill>
                      </a:rPr>
                      <a:t>2B: </a:t>
                    </a:r>
                  </a:p>
                  <a:p>
                    <a:pPr>
                      <a:defRPr>
                        <a:solidFill>
                          <a:schemeClr val="bg1"/>
                        </a:solidFill>
                      </a:defRPr>
                    </a:pPr>
                    <a:r>
                      <a:rPr lang="en-US" dirty="0">
                        <a:solidFill>
                          <a:schemeClr val="bg1"/>
                        </a:solidFill>
                      </a:rPr>
                      <a:t>16%</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F6-8547-931A-3DB1C03D1CDB}"/>
                </c:ext>
              </c:extLst>
            </c:dLbl>
            <c:dLbl>
              <c:idx val="4"/>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dirty="0">
                        <a:solidFill>
                          <a:schemeClr val="bg1"/>
                        </a:solidFill>
                      </a:rPr>
                      <a:t>2M:</a:t>
                    </a:r>
                  </a:p>
                  <a:p>
                    <a:pPr>
                      <a:defRPr>
                        <a:solidFill>
                          <a:schemeClr val="bg1"/>
                        </a:solidFill>
                      </a:defRPr>
                    </a:pPr>
                    <a:r>
                      <a:rPr lang="en-US" dirty="0">
                        <a:solidFill>
                          <a:schemeClr val="bg1"/>
                        </a:solidFill>
                      </a:rPr>
                      <a:t>21%</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F6-8547-931A-3DB1C03D1CDB}"/>
                </c:ext>
              </c:extLst>
            </c:dLbl>
            <c:dLbl>
              <c:idx val="5"/>
              <c:layout>
                <c:manualLayout>
                  <c:x val="-0.19201452360448179"/>
                  <c:y val="-0.12603422705937253"/>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r>
                      <a:rPr lang="en-US" dirty="0">
                        <a:solidFill>
                          <a:schemeClr val="tx1"/>
                        </a:solidFill>
                      </a:rPr>
                      <a:t>2N:</a:t>
                    </a:r>
                  </a:p>
                  <a:p>
                    <a:pPr>
                      <a:defRPr>
                        <a:solidFill>
                          <a:schemeClr val="bg1"/>
                        </a:solidFill>
                      </a:defRPr>
                    </a:pPr>
                    <a:r>
                      <a:rPr lang="en-US" dirty="0">
                        <a:solidFill>
                          <a:schemeClr val="tx1"/>
                        </a:solidFill>
                      </a:rPr>
                      <a:t>6%</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3358157918827374"/>
                      <c:h val="0.16399119675158655"/>
                    </c:manualLayout>
                  </c15:layout>
                </c:ext>
                <c:ext xmlns:c16="http://schemas.microsoft.com/office/drawing/2014/chart" uri="{C3380CC4-5D6E-409C-BE32-E72D297353CC}">
                  <c16:uniqueId val="{00000005-43F6-8547-931A-3DB1C03D1CDB}"/>
                </c:ext>
              </c:extLst>
            </c:dLbl>
            <c:dLbl>
              <c:idx val="6"/>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r>
                      <a:rPr lang="en-US" b="1" dirty="0">
                        <a:solidFill>
                          <a:schemeClr val="bg1"/>
                        </a:solidFill>
                      </a:rPr>
                      <a:t>3:</a:t>
                    </a:r>
                  </a:p>
                  <a:p>
                    <a:pPr>
                      <a:defRPr b="1">
                        <a:solidFill>
                          <a:schemeClr val="bg1"/>
                        </a:solidFill>
                      </a:defRPr>
                    </a:pPr>
                    <a:r>
                      <a:rPr lang="en-US" b="1" dirty="0">
                        <a:solidFill>
                          <a:schemeClr val="bg1"/>
                        </a:solidFill>
                      </a:rPr>
                      <a:t>3%</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F6-8547-931A-3DB1C03D1CDB}"/>
                </c:ext>
              </c:extLst>
            </c:dLbl>
            <c:dLbl>
              <c:idx val="7"/>
              <c:delete val="1"/>
              <c:extLst>
                <c:ext xmlns:c15="http://schemas.microsoft.com/office/drawing/2012/chart" uri="{CE6537A1-D6FC-4f65-9D91-7224C49458BB}"/>
                <c:ext xmlns:c16="http://schemas.microsoft.com/office/drawing/2014/chart" uri="{C3380CC4-5D6E-409C-BE32-E72D297353CC}">
                  <c16:uniqueId val="{00000000-BEE8-4EB0-AA23-0E0CF827BBE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Feuil1!$A$2:$A$9</c:f>
              <c:strCache>
                <c:ptCount val="8"/>
                <c:pt idx="0">
                  <c:v>Type 1</c:v>
                </c:pt>
                <c:pt idx="1">
                  <c:v>VWD possible</c:v>
                </c:pt>
                <c:pt idx="2">
                  <c:v>Type 2A</c:v>
                </c:pt>
                <c:pt idx="3">
                  <c:v>Type 2B</c:v>
                </c:pt>
                <c:pt idx="4">
                  <c:v>Type 2M</c:v>
                </c:pt>
                <c:pt idx="5">
                  <c:v>Type 2N</c:v>
                </c:pt>
                <c:pt idx="6">
                  <c:v>Type 3</c:v>
                </c:pt>
                <c:pt idx="7">
                  <c:v>Autres</c:v>
                </c:pt>
              </c:strCache>
            </c:strRef>
          </c:cat>
          <c:val>
            <c:numRef>
              <c:f>Feuil1!$B$2:$B$9</c:f>
              <c:numCache>
                <c:formatCode>General</c:formatCode>
                <c:ptCount val="8"/>
                <c:pt idx="0">
                  <c:v>1086</c:v>
                </c:pt>
                <c:pt idx="1">
                  <c:v>128</c:v>
                </c:pt>
                <c:pt idx="2">
                  <c:v>727</c:v>
                </c:pt>
                <c:pt idx="3">
                  <c:v>601</c:v>
                </c:pt>
                <c:pt idx="4">
                  <c:v>773</c:v>
                </c:pt>
                <c:pt idx="5">
                  <c:v>222</c:v>
                </c:pt>
                <c:pt idx="6">
                  <c:v>126</c:v>
                </c:pt>
                <c:pt idx="7">
                  <c:v>39</c:v>
                </c:pt>
              </c:numCache>
            </c:numRef>
          </c:val>
          <c:extLst>
            <c:ext xmlns:c16="http://schemas.microsoft.com/office/drawing/2014/chart" uri="{C3380CC4-5D6E-409C-BE32-E72D297353CC}">
              <c16:uniqueId val="{00000007-43F6-8547-931A-3DB1C03D1CD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247294003348651E-2"/>
          <c:y val="2.4091926770275204E-2"/>
          <c:w val="0.93282199779375397"/>
          <c:h val="0.76316480126342701"/>
        </c:manualLayout>
      </c:layout>
      <c:barChart>
        <c:barDir val="col"/>
        <c:grouping val="percentStacked"/>
        <c:varyColors val="0"/>
        <c:ser>
          <c:idx val="0"/>
          <c:order val="0"/>
          <c:tx>
            <c:strRef>
              <c:f>Feuil1!$B$1</c:f>
              <c:strCache>
                <c:ptCount val="1"/>
                <c:pt idx="0">
                  <c:v>Type 1</c:v>
                </c:pt>
              </c:strCache>
            </c:strRef>
          </c:tx>
          <c:spPr>
            <a:solidFill>
              <a:srgbClr val="00B0F0"/>
            </a:solidFill>
            <a:ln>
              <a:noFill/>
            </a:ln>
            <a:effectLst/>
          </c:spPr>
          <c:invertIfNegative val="0"/>
          <c:cat>
            <c:numRef>
              <c:f>Feuil1!$A$2:$A$6</c:f>
              <c:numCache>
                <c:formatCode>General</c:formatCode>
                <c:ptCount val="5"/>
                <c:pt idx="0">
                  <c:v>2016</c:v>
                </c:pt>
                <c:pt idx="1">
                  <c:v>2018</c:v>
                </c:pt>
                <c:pt idx="2">
                  <c:v>2021</c:v>
                </c:pt>
                <c:pt idx="3">
                  <c:v>2022</c:v>
                </c:pt>
                <c:pt idx="4">
                  <c:v>2023</c:v>
                </c:pt>
              </c:numCache>
            </c:numRef>
          </c:cat>
          <c:val>
            <c:numRef>
              <c:f>Feuil1!$B$2:$B$6</c:f>
              <c:numCache>
                <c:formatCode>General</c:formatCode>
                <c:ptCount val="5"/>
                <c:pt idx="0">
                  <c:v>167</c:v>
                </c:pt>
                <c:pt idx="1">
                  <c:v>258</c:v>
                </c:pt>
                <c:pt idx="2">
                  <c:v>469</c:v>
                </c:pt>
                <c:pt idx="3">
                  <c:v>545</c:v>
                </c:pt>
                <c:pt idx="4">
                  <c:v>598</c:v>
                </c:pt>
              </c:numCache>
            </c:numRef>
          </c:val>
          <c:extLst>
            <c:ext xmlns:c16="http://schemas.microsoft.com/office/drawing/2014/chart" uri="{C3380CC4-5D6E-409C-BE32-E72D297353CC}">
              <c16:uniqueId val="{00000000-087A-3340-BB4B-8970B3990E5D}"/>
            </c:ext>
          </c:extLst>
        </c:ser>
        <c:ser>
          <c:idx val="1"/>
          <c:order val="1"/>
          <c:tx>
            <c:strRef>
              <c:f>Feuil1!$C$1</c:f>
              <c:strCache>
                <c:ptCount val="1"/>
                <c:pt idx="0">
                  <c:v>VWD possible</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2016</c:v>
                </c:pt>
                <c:pt idx="1">
                  <c:v>2018</c:v>
                </c:pt>
                <c:pt idx="2">
                  <c:v>2021</c:v>
                </c:pt>
                <c:pt idx="3">
                  <c:v>2022</c:v>
                </c:pt>
                <c:pt idx="4">
                  <c:v>2023</c:v>
                </c:pt>
              </c:numCache>
            </c:numRef>
          </c:cat>
          <c:val>
            <c:numRef>
              <c:f>Feuil1!$C$2:$C$6</c:f>
              <c:numCache>
                <c:formatCode>General</c:formatCode>
                <c:ptCount val="5"/>
                <c:pt idx="0">
                  <c:v>0</c:v>
                </c:pt>
                <c:pt idx="1">
                  <c:v>30</c:v>
                </c:pt>
                <c:pt idx="2">
                  <c:v>49</c:v>
                </c:pt>
                <c:pt idx="3">
                  <c:v>72</c:v>
                </c:pt>
                <c:pt idx="4">
                  <c:v>110</c:v>
                </c:pt>
              </c:numCache>
            </c:numRef>
          </c:val>
          <c:extLst>
            <c:ext xmlns:c16="http://schemas.microsoft.com/office/drawing/2014/chart" uri="{C3380CC4-5D6E-409C-BE32-E72D297353CC}">
              <c16:uniqueId val="{00000001-087A-3340-BB4B-8970B3990E5D}"/>
            </c:ext>
          </c:extLst>
        </c:ser>
        <c:ser>
          <c:idx val="2"/>
          <c:order val="2"/>
          <c:tx>
            <c:strRef>
              <c:f>Feuil1!$D$1</c:f>
              <c:strCache>
                <c:ptCount val="1"/>
                <c:pt idx="0">
                  <c:v>Type 2</c:v>
                </c:pt>
              </c:strCache>
            </c:strRef>
          </c:tx>
          <c:spPr>
            <a:solidFill>
              <a:srgbClr val="FF0000"/>
            </a:solidFill>
            <a:ln>
              <a:noFill/>
            </a:ln>
            <a:effectLst/>
          </c:spPr>
          <c:invertIfNegative val="0"/>
          <c:cat>
            <c:numRef>
              <c:f>Feuil1!$A$2:$A$6</c:f>
              <c:numCache>
                <c:formatCode>General</c:formatCode>
                <c:ptCount val="5"/>
                <c:pt idx="0">
                  <c:v>2016</c:v>
                </c:pt>
                <c:pt idx="1">
                  <c:v>2018</c:v>
                </c:pt>
                <c:pt idx="2">
                  <c:v>2021</c:v>
                </c:pt>
                <c:pt idx="3">
                  <c:v>2022</c:v>
                </c:pt>
                <c:pt idx="4">
                  <c:v>2023</c:v>
                </c:pt>
              </c:numCache>
            </c:numRef>
          </c:cat>
          <c:val>
            <c:numRef>
              <c:f>Feuil1!$D$2:$D$6</c:f>
              <c:numCache>
                <c:formatCode>General</c:formatCode>
                <c:ptCount val="5"/>
                <c:pt idx="0">
                  <c:v>442</c:v>
                </c:pt>
                <c:pt idx="1">
                  <c:v>787</c:v>
                </c:pt>
                <c:pt idx="2">
                  <c:v>915</c:v>
                </c:pt>
                <c:pt idx="3">
                  <c:v>1040</c:v>
                </c:pt>
                <c:pt idx="4">
                  <c:v>1123</c:v>
                </c:pt>
              </c:numCache>
            </c:numRef>
          </c:val>
          <c:extLst>
            <c:ext xmlns:c16="http://schemas.microsoft.com/office/drawing/2014/chart" uri="{C3380CC4-5D6E-409C-BE32-E72D297353CC}">
              <c16:uniqueId val="{00000002-087A-3340-BB4B-8970B3990E5D}"/>
            </c:ext>
          </c:extLst>
        </c:ser>
        <c:ser>
          <c:idx val="3"/>
          <c:order val="3"/>
          <c:tx>
            <c:strRef>
              <c:f>Feuil1!$E$1</c:f>
              <c:strCache>
                <c:ptCount val="1"/>
                <c:pt idx="0">
                  <c:v>Type 3</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Feuil1!$A$2:$A$6</c:f>
              <c:numCache>
                <c:formatCode>General</c:formatCode>
                <c:ptCount val="5"/>
                <c:pt idx="0">
                  <c:v>2016</c:v>
                </c:pt>
                <c:pt idx="1">
                  <c:v>2018</c:v>
                </c:pt>
                <c:pt idx="2">
                  <c:v>2021</c:v>
                </c:pt>
                <c:pt idx="3">
                  <c:v>2022</c:v>
                </c:pt>
                <c:pt idx="4">
                  <c:v>2023</c:v>
                </c:pt>
              </c:numCache>
            </c:numRef>
          </c:cat>
          <c:val>
            <c:numRef>
              <c:f>Feuil1!$E$2:$E$6</c:f>
              <c:numCache>
                <c:formatCode>General</c:formatCode>
                <c:ptCount val="5"/>
                <c:pt idx="0">
                  <c:v>54</c:v>
                </c:pt>
                <c:pt idx="1">
                  <c:v>79</c:v>
                </c:pt>
                <c:pt idx="2">
                  <c:v>104</c:v>
                </c:pt>
                <c:pt idx="3">
                  <c:v>106</c:v>
                </c:pt>
                <c:pt idx="4">
                  <c:v>113</c:v>
                </c:pt>
              </c:numCache>
            </c:numRef>
          </c:val>
          <c:extLst>
            <c:ext xmlns:c16="http://schemas.microsoft.com/office/drawing/2014/chart" uri="{C3380CC4-5D6E-409C-BE32-E72D297353CC}">
              <c16:uniqueId val="{00000003-087A-3340-BB4B-8970B3990E5D}"/>
            </c:ext>
          </c:extLst>
        </c:ser>
        <c:ser>
          <c:idx val="4"/>
          <c:order val="4"/>
          <c:tx>
            <c:strRef>
              <c:f>Feuil1!$F$1</c:f>
              <c:strCache>
                <c:ptCount val="1"/>
                <c:pt idx="0">
                  <c:v>Indet.</c:v>
                </c:pt>
              </c:strCache>
            </c:strRef>
          </c:tx>
          <c:spPr>
            <a:solidFill>
              <a:schemeClr val="bg1">
                <a:lumMod val="50000"/>
              </a:schemeClr>
            </a:solidFill>
            <a:ln>
              <a:noFill/>
            </a:ln>
            <a:effectLst/>
          </c:spPr>
          <c:invertIfNegative val="0"/>
          <c:cat>
            <c:numRef>
              <c:f>Feuil1!$A$2:$A$6</c:f>
              <c:numCache>
                <c:formatCode>General</c:formatCode>
                <c:ptCount val="5"/>
                <c:pt idx="0">
                  <c:v>2016</c:v>
                </c:pt>
                <c:pt idx="1">
                  <c:v>2018</c:v>
                </c:pt>
                <c:pt idx="2">
                  <c:v>2021</c:v>
                </c:pt>
                <c:pt idx="3">
                  <c:v>2022</c:v>
                </c:pt>
                <c:pt idx="4">
                  <c:v>2023</c:v>
                </c:pt>
              </c:numCache>
            </c:numRef>
          </c:cat>
          <c:val>
            <c:numRef>
              <c:f>Feuil1!$F$2:$F$6</c:f>
              <c:numCache>
                <c:formatCode>General</c:formatCode>
                <c:ptCount val="5"/>
                <c:pt idx="0">
                  <c:v>7</c:v>
                </c:pt>
                <c:pt idx="1">
                  <c:v>35</c:v>
                </c:pt>
                <c:pt idx="2">
                  <c:v>12</c:v>
                </c:pt>
                <c:pt idx="3">
                  <c:v>17</c:v>
                </c:pt>
                <c:pt idx="4">
                  <c:v>26</c:v>
                </c:pt>
              </c:numCache>
            </c:numRef>
          </c:val>
          <c:extLst>
            <c:ext xmlns:c16="http://schemas.microsoft.com/office/drawing/2014/chart" uri="{C3380CC4-5D6E-409C-BE32-E72D297353CC}">
              <c16:uniqueId val="{00000004-087A-3340-BB4B-8970B3990E5D}"/>
            </c:ext>
          </c:extLst>
        </c:ser>
        <c:dLbls>
          <c:showLegendKey val="0"/>
          <c:showVal val="0"/>
          <c:showCatName val="0"/>
          <c:showSerName val="0"/>
          <c:showPercent val="0"/>
          <c:showBubbleSize val="0"/>
        </c:dLbls>
        <c:gapWidth val="150"/>
        <c:overlap val="100"/>
        <c:axId val="2108522280"/>
        <c:axId val="-2088465912"/>
      </c:barChart>
      <c:catAx>
        <c:axId val="2108522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1" i="0" u="none" strike="noStrike" kern="1200" baseline="0">
                <a:solidFill>
                  <a:schemeClr val="tx1">
                    <a:lumMod val="65000"/>
                    <a:lumOff val="35000"/>
                  </a:schemeClr>
                </a:solidFill>
                <a:latin typeface="+mn-lt"/>
                <a:ea typeface="+mn-ea"/>
                <a:cs typeface="+mn-cs"/>
              </a:defRPr>
            </a:pPr>
            <a:endParaRPr lang="fr-FR"/>
          </a:p>
        </c:txPr>
        <c:crossAx val="-2088465912"/>
        <c:crosses val="autoZero"/>
        <c:auto val="1"/>
        <c:lblAlgn val="ctr"/>
        <c:lblOffset val="100"/>
        <c:noMultiLvlLbl val="0"/>
      </c:catAx>
      <c:valAx>
        <c:axId val="-208846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2108522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760" b="0" i="0" u="none" strike="noStrike" kern="1200" spc="0" baseline="0">
                <a:solidFill>
                  <a:srgbClr val="38558F"/>
                </a:solidFill>
                <a:latin typeface="+mn-lt"/>
                <a:ea typeface="+mn-ea"/>
                <a:cs typeface="+mn-cs"/>
              </a:defRPr>
            </a:pPr>
            <a:r>
              <a:rPr lang="fr-FR"/>
              <a:t>Nombre de patients traités sur la période 2022-2023</a:t>
            </a:r>
          </a:p>
        </c:rich>
      </c:tx>
      <c:overlay val="0"/>
      <c:spPr>
        <a:noFill/>
        <a:ln>
          <a:noFill/>
        </a:ln>
        <a:effectLst/>
      </c:spPr>
      <c:txPr>
        <a:bodyPr rot="0" spcFirstLastPara="1" vertOverflow="ellipsis" vert="horz" wrap="square" anchor="ctr" anchorCtr="1"/>
        <a:lstStyle/>
        <a:p>
          <a:pPr>
            <a:defRPr sz="2760" b="0" i="0" u="none" strike="noStrike" kern="1200" spc="0" baseline="0">
              <a:solidFill>
                <a:srgbClr val="38558F"/>
              </a:solidFill>
              <a:latin typeface="+mn-lt"/>
              <a:ea typeface="+mn-ea"/>
              <a:cs typeface="+mn-cs"/>
            </a:defRPr>
          </a:pPr>
          <a:endParaRPr lang="fr-FR"/>
        </a:p>
      </c:txPr>
    </c:title>
    <c:autoTitleDeleted val="0"/>
    <c:plotArea>
      <c:layout/>
      <c:barChart>
        <c:barDir val="col"/>
        <c:grouping val="stacked"/>
        <c:varyColors val="0"/>
        <c:ser>
          <c:idx val="1"/>
          <c:order val="0"/>
          <c:tx>
            <c:strRef>
              <c:f>'[Extraction surveymonkey 16 07.xlsx]Sheet'!$E$2</c:f>
              <c:strCache>
                <c:ptCount val="1"/>
                <c:pt idx="0">
                  <c:v>Nouveaux patients (avec diagnostic SWA sur période 2022-2023) :</c:v>
                </c:pt>
              </c:strCache>
            </c:strRef>
          </c:tx>
          <c:spPr>
            <a:solidFill>
              <a:schemeClr val="accent1"/>
            </a:solidFill>
            <a:ln>
              <a:noFill/>
            </a:ln>
            <a:effectLst/>
          </c:spPr>
          <c:invertIfNegative val="0"/>
          <c:cat>
            <c:strRef>
              <c:f>'[Extraction surveymonkey 16 07.xlsx]Sheet'!$C$3:$C$19</c:f>
              <c:strCache>
                <c:ptCount val="17"/>
                <c:pt idx="0">
                  <c:v>Toulouse</c:v>
                </c:pt>
                <c:pt idx="1">
                  <c:v>Lille</c:v>
                </c:pt>
                <c:pt idx="2">
                  <c:v>Nantes</c:v>
                </c:pt>
                <c:pt idx="3">
                  <c:v>Le Chesnay</c:v>
                </c:pt>
                <c:pt idx="4">
                  <c:v>Marseille</c:v>
                </c:pt>
                <c:pt idx="5">
                  <c:v>Caen</c:v>
                </c:pt>
                <c:pt idx="6">
                  <c:v>Dijon</c:v>
                </c:pt>
                <c:pt idx="7">
                  <c:v>Lariboisière</c:v>
                </c:pt>
                <c:pt idx="8">
                  <c:v>Strasbourg</c:v>
                </c:pt>
                <c:pt idx="9">
                  <c:v>Bicêtre</c:v>
                </c:pt>
                <c:pt idx="10">
                  <c:v>Lyon</c:v>
                </c:pt>
                <c:pt idx="11">
                  <c:v>Reims</c:v>
                </c:pt>
                <c:pt idx="12">
                  <c:v>Montpellier</c:v>
                </c:pt>
                <c:pt idx="13">
                  <c:v>Grenoble</c:v>
                </c:pt>
                <c:pt idx="14">
                  <c:v>Pointe-à-Pitre</c:v>
                </c:pt>
                <c:pt idx="15">
                  <c:v>Martinique </c:v>
                </c:pt>
                <c:pt idx="16">
                  <c:v>Chambéry </c:v>
                </c:pt>
              </c:strCache>
            </c:strRef>
          </c:cat>
          <c:val>
            <c:numRef>
              <c:f>'[Extraction surveymonkey 16 07.xlsx]Sheet'!$E$3:$E$19</c:f>
              <c:numCache>
                <c:formatCode>General</c:formatCode>
                <c:ptCount val="17"/>
                <c:pt idx="0">
                  <c:v>7</c:v>
                </c:pt>
                <c:pt idx="1">
                  <c:v>6</c:v>
                </c:pt>
                <c:pt idx="2">
                  <c:v>3</c:v>
                </c:pt>
                <c:pt idx="3">
                  <c:v>2</c:v>
                </c:pt>
                <c:pt idx="4">
                  <c:v>2</c:v>
                </c:pt>
                <c:pt idx="5">
                  <c:v>1</c:v>
                </c:pt>
                <c:pt idx="6">
                  <c:v>2</c:v>
                </c:pt>
                <c:pt idx="7">
                  <c:v>1</c:v>
                </c:pt>
                <c:pt idx="8">
                  <c:v>1</c:v>
                </c:pt>
                <c:pt idx="9">
                  <c:v>1</c:v>
                </c:pt>
                <c:pt idx="10">
                  <c:v>1</c:v>
                </c:pt>
                <c:pt idx="11">
                  <c:v>2</c:v>
                </c:pt>
                <c:pt idx="12">
                  <c:v>1</c:v>
                </c:pt>
                <c:pt idx="13">
                  <c:v>0</c:v>
                </c:pt>
                <c:pt idx="14">
                  <c:v>0</c:v>
                </c:pt>
                <c:pt idx="15">
                  <c:v>0</c:v>
                </c:pt>
                <c:pt idx="16">
                  <c:v>0</c:v>
                </c:pt>
              </c:numCache>
            </c:numRef>
          </c:val>
          <c:extLst>
            <c:ext xmlns:c16="http://schemas.microsoft.com/office/drawing/2014/chart" uri="{C3380CC4-5D6E-409C-BE32-E72D297353CC}">
              <c16:uniqueId val="{00000000-EDB8-40B6-B21C-303E52417B76}"/>
            </c:ext>
          </c:extLst>
        </c:ser>
        <c:ser>
          <c:idx val="2"/>
          <c:order val="1"/>
          <c:tx>
            <c:strRef>
              <c:f>'[Extraction surveymonkey 16 07.xlsx]Sheet'!$F$2</c:f>
              <c:strCache>
                <c:ptCount val="1"/>
                <c:pt idx="0">
                  <c:v>Anciens patients (avec diagnostic de SWA avant 2022) :</c:v>
                </c:pt>
              </c:strCache>
            </c:strRef>
          </c:tx>
          <c:spPr>
            <a:solidFill>
              <a:schemeClr val="accent3"/>
            </a:solidFill>
            <a:ln>
              <a:noFill/>
            </a:ln>
            <a:effectLst/>
          </c:spPr>
          <c:invertIfNegative val="0"/>
          <c:cat>
            <c:strRef>
              <c:f>'[Extraction surveymonkey 16 07.xlsx]Sheet'!$C$3:$C$19</c:f>
              <c:strCache>
                <c:ptCount val="17"/>
                <c:pt idx="0">
                  <c:v>Toulouse</c:v>
                </c:pt>
                <c:pt idx="1">
                  <c:v>Lille</c:v>
                </c:pt>
                <c:pt idx="2">
                  <c:v>Nantes</c:v>
                </c:pt>
                <c:pt idx="3">
                  <c:v>Le Chesnay</c:v>
                </c:pt>
                <c:pt idx="4">
                  <c:v>Marseille</c:v>
                </c:pt>
                <c:pt idx="5">
                  <c:v>Caen</c:v>
                </c:pt>
                <c:pt idx="6">
                  <c:v>Dijon</c:v>
                </c:pt>
                <c:pt idx="7">
                  <c:v>Lariboisière</c:v>
                </c:pt>
                <c:pt idx="8">
                  <c:v>Strasbourg</c:v>
                </c:pt>
                <c:pt idx="9">
                  <c:v>Bicêtre</c:v>
                </c:pt>
                <c:pt idx="10">
                  <c:v>Lyon</c:v>
                </c:pt>
                <c:pt idx="11">
                  <c:v>Reims</c:v>
                </c:pt>
                <c:pt idx="12">
                  <c:v>Montpellier</c:v>
                </c:pt>
                <c:pt idx="13">
                  <c:v>Grenoble</c:v>
                </c:pt>
                <c:pt idx="14">
                  <c:v>Pointe-à-Pitre</c:v>
                </c:pt>
                <c:pt idx="15">
                  <c:v>Martinique </c:v>
                </c:pt>
                <c:pt idx="16">
                  <c:v>Chambéry </c:v>
                </c:pt>
              </c:strCache>
            </c:strRef>
          </c:cat>
          <c:val>
            <c:numRef>
              <c:f>'[Extraction surveymonkey 16 07.xlsx]Sheet'!$F$3:$F$19</c:f>
              <c:numCache>
                <c:formatCode>General</c:formatCode>
                <c:ptCount val="17"/>
                <c:pt idx="0">
                  <c:v>7</c:v>
                </c:pt>
                <c:pt idx="1">
                  <c:v>3</c:v>
                </c:pt>
                <c:pt idx="2">
                  <c:v>5</c:v>
                </c:pt>
                <c:pt idx="3">
                  <c:v>5</c:v>
                </c:pt>
                <c:pt idx="4">
                  <c:v>4</c:v>
                </c:pt>
                <c:pt idx="5">
                  <c:v>3</c:v>
                </c:pt>
                <c:pt idx="6">
                  <c:v>2</c:v>
                </c:pt>
                <c:pt idx="7">
                  <c:v>3</c:v>
                </c:pt>
                <c:pt idx="8">
                  <c:v>3</c:v>
                </c:pt>
                <c:pt idx="9">
                  <c:v>3</c:v>
                </c:pt>
                <c:pt idx="10">
                  <c:v>2</c:v>
                </c:pt>
                <c:pt idx="13">
                  <c:v>1</c:v>
                </c:pt>
                <c:pt idx="14">
                  <c:v>0</c:v>
                </c:pt>
                <c:pt idx="15">
                  <c:v>0</c:v>
                </c:pt>
                <c:pt idx="16">
                  <c:v>0</c:v>
                </c:pt>
              </c:numCache>
            </c:numRef>
          </c:val>
          <c:extLst>
            <c:ext xmlns:c16="http://schemas.microsoft.com/office/drawing/2014/chart" uri="{C3380CC4-5D6E-409C-BE32-E72D297353CC}">
              <c16:uniqueId val="{00000001-EDB8-40B6-B21C-303E52417B76}"/>
            </c:ext>
          </c:extLst>
        </c:ser>
        <c:dLbls>
          <c:showLegendKey val="0"/>
          <c:showVal val="0"/>
          <c:showCatName val="0"/>
          <c:showSerName val="0"/>
          <c:showPercent val="0"/>
          <c:showBubbleSize val="0"/>
        </c:dLbls>
        <c:gapWidth val="152"/>
        <c:overlap val="100"/>
        <c:axId val="378993696"/>
        <c:axId val="378988600"/>
      </c:barChart>
      <c:catAx>
        <c:axId val="37899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300" b="0" i="0" u="none" strike="noStrike" kern="1200" baseline="0">
                <a:solidFill>
                  <a:srgbClr val="38558F"/>
                </a:solidFill>
                <a:latin typeface="+mn-lt"/>
                <a:ea typeface="+mn-ea"/>
                <a:cs typeface="+mn-cs"/>
              </a:defRPr>
            </a:pPr>
            <a:endParaRPr lang="fr-FR"/>
          </a:p>
        </c:txPr>
        <c:crossAx val="378988600"/>
        <c:crosses val="autoZero"/>
        <c:auto val="1"/>
        <c:lblAlgn val="ctr"/>
        <c:lblOffset val="100"/>
        <c:noMultiLvlLbl val="0"/>
      </c:catAx>
      <c:valAx>
        <c:axId val="378988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300" b="0" i="0" u="none" strike="noStrike" kern="1200" baseline="0">
                <a:solidFill>
                  <a:srgbClr val="38558F"/>
                </a:solidFill>
                <a:latin typeface="+mn-lt"/>
                <a:ea typeface="+mn-ea"/>
                <a:cs typeface="+mn-cs"/>
              </a:defRPr>
            </a:pPr>
            <a:endParaRPr lang="fr-FR"/>
          </a:p>
        </c:txPr>
        <c:crossAx val="37899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300" b="0" i="0" u="none" strike="noStrike" kern="1200" baseline="0">
              <a:solidFill>
                <a:srgbClr val="38558F"/>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lumMod val="95000"/>
      </a:srgbClr>
    </a:solidFill>
    <a:ln>
      <a:noFill/>
    </a:ln>
    <a:effectLst/>
  </c:spPr>
  <c:txPr>
    <a:bodyPr/>
    <a:lstStyle/>
    <a:p>
      <a:pPr>
        <a:defRPr sz="2300">
          <a:solidFill>
            <a:srgbClr val="38558F"/>
          </a:solidFill>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r>
              <a:rPr lang="fr-FR" sz="3200">
                <a:solidFill>
                  <a:srgbClr val="38558F"/>
                </a:solidFill>
              </a:rPr>
              <a:t>Etiologie du SWA, en nombre de patients</a:t>
            </a:r>
          </a:p>
        </c:rich>
      </c:tx>
      <c:layout>
        <c:manualLayout>
          <c:xMode val="edge"/>
          <c:yMode val="edge"/>
          <c:x val="0.13933529352351667"/>
          <c:y val="6.1009668229435383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title>
    <c:autoTitleDeleted val="0"/>
    <c:plotArea>
      <c:layout>
        <c:manualLayout>
          <c:layoutTarget val="inner"/>
          <c:xMode val="edge"/>
          <c:yMode val="edge"/>
          <c:x val="0.36769844647797406"/>
          <c:y val="0.35424885448640953"/>
          <c:w val="0.31865733844080296"/>
          <c:h val="0.5328958880139982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7B-4FE4-BD10-68C8FAE906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7B-4FE4-BD10-68C8FAE906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7B-4FE4-BD10-68C8FAE9066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7B-4FE4-BD10-68C8FAE9066E}"/>
              </c:ext>
            </c:extLst>
          </c:dPt>
          <c:dLbls>
            <c:dLbl>
              <c:idx val="0"/>
              <c:layout>
                <c:manualLayout>
                  <c:x val="2.1927019892247091E-2"/>
                  <c:y val="-1.154949336828697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9704186669267973"/>
                      <c:h val="0.38546434116657763"/>
                    </c:manualLayout>
                  </c15:layout>
                </c:ext>
                <c:ext xmlns:c16="http://schemas.microsoft.com/office/drawing/2014/chart" uri="{C3380CC4-5D6E-409C-BE32-E72D297353CC}">
                  <c16:uniqueId val="{00000001-657B-4FE4-BD10-68C8FAE9066E}"/>
                </c:ext>
              </c:extLst>
            </c:dLbl>
            <c:dLbl>
              <c:idx val="1"/>
              <c:layout>
                <c:manualLayout>
                  <c:x val="-4.5826779215682033E-2"/>
                  <c:y val="0.2089161325419579"/>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291645767971422"/>
                      <c:h val="0.24361227514299277"/>
                    </c:manualLayout>
                  </c15:layout>
                </c:ext>
                <c:ext xmlns:c16="http://schemas.microsoft.com/office/drawing/2014/chart" uri="{C3380CC4-5D6E-409C-BE32-E72D297353CC}">
                  <c16:uniqueId val="{00000003-657B-4FE4-BD10-68C8FAE9066E}"/>
                </c:ext>
              </c:extLst>
            </c:dLbl>
            <c:dLbl>
              <c:idx val="2"/>
              <c:layout>
                <c:manualLayout>
                  <c:x val="-4.1212088240189688E-2"/>
                  <c:y val="8.5752032372171008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8460695787998084"/>
                      <c:h val="0.30225991626643278"/>
                    </c:manualLayout>
                  </c15:layout>
                </c:ext>
                <c:ext xmlns:c16="http://schemas.microsoft.com/office/drawing/2014/chart" uri="{C3380CC4-5D6E-409C-BE32-E72D297353CC}">
                  <c16:uniqueId val="{00000005-657B-4FE4-BD10-68C8FAE9066E}"/>
                </c:ext>
              </c:extLst>
            </c:dLbl>
            <c:dLbl>
              <c:idx val="3"/>
              <c:layout>
                <c:manualLayout>
                  <c:x val="1.3053754562333934E-2"/>
                  <c:y val="-3.487416508682128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312959800208936"/>
                      <c:h val="0.19518215484456575"/>
                    </c:manualLayout>
                  </c15:layout>
                </c:ext>
                <c:ext xmlns:c16="http://schemas.microsoft.com/office/drawing/2014/chart" uri="{C3380CC4-5D6E-409C-BE32-E72D297353CC}">
                  <c16:uniqueId val="{00000007-657B-4FE4-BD10-68C8FAE9066E}"/>
                </c:ext>
              </c:extLst>
            </c:dLbl>
            <c:spPr>
              <a:noFill/>
              <a:ln>
                <a:noFill/>
              </a:ln>
              <a:effectLst/>
            </c:spPr>
            <c:txPr>
              <a:bodyPr rot="0" spcFirstLastPara="1" vertOverflow="ellipsis" vert="horz" wrap="square" anchor="ctr" anchorCtr="1"/>
              <a:lstStyle/>
              <a:p>
                <a:pPr>
                  <a:defRPr sz="2400" b="0" i="0" u="none" strike="noStrike" kern="120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'[Extraction surveymonkey 16 07   Nantes.xlsx]Sheet'!$G$2:$J$2</c:f>
              <c:strCache>
                <c:ptCount val="4"/>
                <c:pt idx="0">
                  <c:v>Gammapathie monoclonale d’isotype IgG, idiopathique (MGUS) ou secondaire (contexte de myélome, LLC…)</c:v>
                </c:pt>
                <c:pt idx="1">
                  <c:v>Willebrand acquis non associé à une gammapathie monoclonale</c:v>
                </c:pt>
                <c:pt idx="2">
                  <c:v>Gammapathie monoclonale d’isotype IgM, idiopathique (MGUS) ou secondaire (contexte de Waldenström)</c:v>
                </c:pt>
                <c:pt idx="3">
                  <c:v>Gammapathie monoclonale d’autre isotype</c:v>
                </c:pt>
              </c:strCache>
            </c:strRef>
          </c:cat>
          <c:val>
            <c:numRef>
              <c:f>'[Extraction surveymonkey 16 07   Nantes.xlsx]Sheet'!$G$20:$J$20</c:f>
              <c:numCache>
                <c:formatCode>General</c:formatCode>
                <c:ptCount val="4"/>
                <c:pt idx="0">
                  <c:v>54</c:v>
                </c:pt>
                <c:pt idx="1">
                  <c:v>10</c:v>
                </c:pt>
                <c:pt idx="2">
                  <c:v>8</c:v>
                </c:pt>
                <c:pt idx="3">
                  <c:v>0</c:v>
                </c:pt>
              </c:numCache>
            </c:numRef>
          </c:val>
          <c:extLst>
            <c:ext xmlns:c16="http://schemas.microsoft.com/office/drawing/2014/chart" uri="{C3380CC4-5D6E-409C-BE32-E72D297353CC}">
              <c16:uniqueId val="{00000008-657B-4FE4-BD10-68C8FAE9066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latin typeface="Calibri" panose="020F0502020204030204" pitchFamily="34" charset="0"/>
          <a:ea typeface="Calibri" panose="020F0502020204030204" pitchFamily="34" charset="0"/>
          <a:cs typeface="Calibri" panose="020F0502020204030204" pitchFamily="34" charset="0"/>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fr-FR">
                <a:solidFill>
                  <a:srgbClr val="38558F"/>
                </a:solidFill>
              </a:rPr>
              <a:t>Concernant les patients ayant reçu au moins une cure d’IgIV dans la période 2022-2023, combien ont bénéficié (y compris avant 2022) d’un test thérapeutique ?</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strRef>
              <c:f>'[Extraction surveymonkey 16 07   Nantes.xlsx]Sheet'!$L$2:$P$2</c:f>
              <c:strCache>
                <c:ptCount val="5"/>
                <c:pt idx="0">
                  <c:v>Schéma « 0.8 à 1 g/kg sur 2 jours consécutifs »</c:v>
                </c:pt>
                <c:pt idx="1">
                  <c:v>Schéma « 0.4 g/kg sur 2 jours consécutifs »</c:v>
                </c:pt>
                <c:pt idx="2">
                  <c:v>Schéma « 0.4 g/kg sur 3 jours consécutifs »</c:v>
                </c:pt>
                <c:pt idx="3">
                  <c:v>Schéma « 0.4 g/kg sur 4 jours consécutifs »</c:v>
                </c:pt>
                <c:pt idx="4">
                  <c:v>Schéma « 0.4 g/kg sur 5 jours consécutifs »</c:v>
                </c:pt>
              </c:strCache>
            </c:strRef>
          </c:cat>
          <c:val>
            <c:numRef>
              <c:f>'[Extraction surveymonkey 16 07   Nantes.xlsx]Sheet'!$L$20:$P$20</c:f>
              <c:numCache>
                <c:formatCode>General</c:formatCode>
                <c:ptCount val="5"/>
                <c:pt idx="0">
                  <c:v>11</c:v>
                </c:pt>
                <c:pt idx="1">
                  <c:v>4</c:v>
                </c:pt>
                <c:pt idx="2">
                  <c:v>10</c:v>
                </c:pt>
                <c:pt idx="3">
                  <c:v>0</c:v>
                </c:pt>
                <c:pt idx="4">
                  <c:v>6</c:v>
                </c:pt>
              </c:numCache>
            </c:numRef>
          </c:val>
          <c:extLst>
            <c:ext xmlns:c16="http://schemas.microsoft.com/office/drawing/2014/chart" uri="{C3380CC4-5D6E-409C-BE32-E72D297353CC}">
              <c16:uniqueId val="{00000000-C195-49EB-9159-12708D30350B}"/>
            </c:ext>
          </c:extLst>
        </c:ser>
        <c:dLbls>
          <c:showLegendKey val="0"/>
          <c:showVal val="0"/>
          <c:showCatName val="0"/>
          <c:showSerName val="0"/>
          <c:showPercent val="0"/>
          <c:showBubbleSize val="0"/>
        </c:dLbls>
        <c:gapWidth val="100"/>
        <c:overlap val="-27"/>
        <c:axId val="378988208"/>
        <c:axId val="378990560"/>
      </c:barChart>
      <c:catAx>
        <c:axId val="37898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crossAx val="378990560"/>
        <c:crosses val="autoZero"/>
        <c:auto val="1"/>
        <c:lblAlgn val="ctr"/>
        <c:lblOffset val="100"/>
        <c:noMultiLvlLbl val="0"/>
      </c:catAx>
      <c:valAx>
        <c:axId val="378990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r-FR"/>
          </a:p>
        </c:txPr>
        <c:crossAx val="378988208"/>
        <c:crosses val="autoZero"/>
        <c:crossBetween val="between"/>
      </c:valAx>
      <c:spPr>
        <a:noFill/>
        <a:ln>
          <a:noFill/>
        </a:ln>
        <a:effectLst/>
      </c:spPr>
    </c:plotArea>
    <c:plotVisOnly val="1"/>
    <c:dispBlanksAs val="gap"/>
    <c:showDLblsOverMax val="0"/>
  </c:chart>
  <c:spPr>
    <a:noFill/>
    <a:ln>
      <a:noFill/>
    </a:ln>
    <a:effectLst/>
  </c:spPr>
  <c:txPr>
    <a:bodyPr/>
    <a:lstStyle/>
    <a:p>
      <a:pPr>
        <a:defRPr sz="2400">
          <a:latin typeface="Calibri" panose="020F0502020204030204" pitchFamily="34" charset="0"/>
          <a:ea typeface="Calibri" panose="020F0502020204030204" pitchFamily="34" charset="0"/>
          <a:cs typeface="Calibri" panose="020F0502020204030204" pitchFamily="34" charset="0"/>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862019421329808E-2"/>
          <c:y val="5.9721134963812303E-2"/>
          <c:w val="0.95676485801357414"/>
          <c:h val="0.66869383311523567"/>
        </c:manualLayout>
      </c:layout>
      <c:barChart>
        <c:barDir val="col"/>
        <c:grouping val="clustered"/>
        <c:varyColors val="0"/>
        <c:ser>
          <c:idx val="0"/>
          <c:order val="0"/>
          <c:tx>
            <c:strRef>
              <c:f>'[Extraction surveymonkey 16 07   Nantes.xlsx]Sheet'!$U$1</c:f>
              <c:strCache>
                <c:ptCount val="1"/>
                <c:pt idx="0">
                  <c:v>Nombre de cures d’IgIV pour urgence hémorragique/ chirurgicale</c:v>
                </c:pt>
              </c:strCache>
            </c:strRef>
          </c:tx>
          <c:spPr>
            <a:solidFill>
              <a:schemeClr val="accent1"/>
            </a:solidFill>
            <a:ln>
              <a:noFill/>
            </a:ln>
            <a:effectLst/>
          </c:spPr>
          <c:invertIfNegative val="0"/>
          <c:cat>
            <c:strRef>
              <c:f>'[Extraction surveymonkey 16 07   Nantes.xlsx]Sheet'!$U$2:$Y$2</c:f>
              <c:strCache>
                <c:ptCount val="5"/>
                <c:pt idx="0">
                  <c:v>Selon schéma « 0.8 à 1 g/kg sur 2 jours consécutifs »</c:v>
                </c:pt>
                <c:pt idx="1">
                  <c:v>Selon schéma « 0.4 g/kg sur 2 jours consécutifs » </c:v>
                </c:pt>
                <c:pt idx="2">
                  <c:v>Selon schéma « 0.4 g/kg sur 3 jours consécutifs »</c:v>
                </c:pt>
                <c:pt idx="3">
                  <c:v>Selon schéma « 0.4 g/kg sur 4 jours consécutifs »</c:v>
                </c:pt>
                <c:pt idx="4">
                  <c:v>Selon schéma « 0.4 g/kg sur 5 jours consécutifs »</c:v>
                </c:pt>
              </c:strCache>
            </c:strRef>
          </c:cat>
          <c:val>
            <c:numRef>
              <c:f>'[Extraction surveymonkey 16 07   Nantes.xlsx]Sheet'!$U$20:$Y$20</c:f>
              <c:numCache>
                <c:formatCode>General</c:formatCode>
                <c:ptCount val="5"/>
                <c:pt idx="0">
                  <c:v>17</c:v>
                </c:pt>
                <c:pt idx="1">
                  <c:v>3</c:v>
                </c:pt>
                <c:pt idx="2">
                  <c:v>14</c:v>
                </c:pt>
                <c:pt idx="3">
                  <c:v>1</c:v>
                </c:pt>
                <c:pt idx="4">
                  <c:v>4</c:v>
                </c:pt>
              </c:numCache>
            </c:numRef>
          </c:val>
          <c:extLst>
            <c:ext xmlns:c16="http://schemas.microsoft.com/office/drawing/2014/chart" uri="{C3380CC4-5D6E-409C-BE32-E72D297353CC}">
              <c16:uniqueId val="{00000000-D7DB-4517-990F-FCDEA28C724B}"/>
            </c:ext>
          </c:extLst>
        </c:ser>
        <c:ser>
          <c:idx val="1"/>
          <c:order val="1"/>
          <c:tx>
            <c:strRef>
              <c:f>'[Extraction surveymonkey 16 07   Nantes.xlsx]Sheet'!$Z$1</c:f>
              <c:strCache>
                <c:ptCount val="1"/>
                <c:pt idx="0">
                  <c:v>Nombre de cures d’IgIV pour procédure/chirurgie programmée</c:v>
                </c:pt>
              </c:strCache>
            </c:strRef>
          </c:tx>
          <c:spPr>
            <a:solidFill>
              <a:schemeClr val="accent3"/>
            </a:solidFill>
            <a:ln>
              <a:noFill/>
            </a:ln>
            <a:effectLst/>
          </c:spPr>
          <c:invertIfNegative val="0"/>
          <c:val>
            <c:numRef>
              <c:f>'[Extraction surveymonkey 16 07   Nantes.xlsx]Sheet'!$Z$20:$AD$20</c:f>
              <c:numCache>
                <c:formatCode>General</c:formatCode>
                <c:ptCount val="5"/>
                <c:pt idx="0">
                  <c:v>23</c:v>
                </c:pt>
                <c:pt idx="1">
                  <c:v>2</c:v>
                </c:pt>
                <c:pt idx="2">
                  <c:v>2</c:v>
                </c:pt>
                <c:pt idx="3">
                  <c:v>2</c:v>
                </c:pt>
                <c:pt idx="4">
                  <c:v>3</c:v>
                </c:pt>
              </c:numCache>
            </c:numRef>
          </c:val>
          <c:extLst>
            <c:ext xmlns:c16="http://schemas.microsoft.com/office/drawing/2014/chart" uri="{C3380CC4-5D6E-409C-BE32-E72D297353CC}">
              <c16:uniqueId val="{00000001-D7DB-4517-990F-FCDEA28C724B}"/>
            </c:ext>
          </c:extLst>
        </c:ser>
        <c:dLbls>
          <c:showLegendKey val="0"/>
          <c:showVal val="0"/>
          <c:showCatName val="0"/>
          <c:showSerName val="0"/>
          <c:showPercent val="0"/>
          <c:showBubbleSize val="0"/>
        </c:dLbls>
        <c:gapWidth val="219"/>
        <c:overlap val="-27"/>
        <c:axId val="376389296"/>
        <c:axId val="376389688"/>
      </c:barChart>
      <c:catAx>
        <c:axId val="37638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crossAx val="376389688"/>
        <c:crosses val="autoZero"/>
        <c:auto val="1"/>
        <c:lblAlgn val="ctr"/>
        <c:lblOffset val="100"/>
        <c:noMultiLvlLbl val="0"/>
      </c:catAx>
      <c:valAx>
        <c:axId val="376389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crossAx val="376389296"/>
        <c:crosses val="autoZero"/>
        <c:crossBetween val="between"/>
      </c:valAx>
      <c:spPr>
        <a:noFill/>
        <a:ln w="38100">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legend>
    <c:plotVisOnly val="1"/>
    <c:dispBlanksAs val="gap"/>
    <c:showDLblsOverMax val="0"/>
  </c:chart>
  <c:spPr>
    <a:noFill/>
    <a:ln>
      <a:noFill/>
    </a:ln>
    <a:effectLst/>
  </c:spPr>
  <c:txPr>
    <a:bodyPr/>
    <a:lstStyle/>
    <a:p>
      <a:pPr>
        <a:defRPr sz="2000">
          <a:solidFill>
            <a:srgbClr val="38558F"/>
          </a:solidFill>
          <a:latin typeface="Calibri" panose="020F0502020204030204" pitchFamily="34" charset="0"/>
          <a:ea typeface="Calibri" panose="020F0502020204030204" pitchFamily="34" charset="0"/>
          <a:cs typeface="Calibri" panose="020F0502020204030204" pitchFamily="34" charset="0"/>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0.13109</cdr:x>
      <cdr:y>0.64587</cdr:y>
    </cdr:from>
    <cdr:to>
      <cdr:x>0.16848</cdr:x>
      <cdr:y>0.71101</cdr:y>
    </cdr:to>
    <cdr:sp macro="" textlink="">
      <cdr:nvSpPr>
        <cdr:cNvPr id="2" name="ZoneTexte 1"/>
        <cdr:cNvSpPr txBox="1"/>
      </cdr:nvSpPr>
      <cdr:spPr>
        <a:xfrm xmlns:a="http://schemas.openxmlformats.org/drawingml/2006/main">
          <a:off x="1449674" y="2909292"/>
          <a:ext cx="413487" cy="29342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fr-FR" sz="2800" b="1" dirty="0"/>
            <a:t>24%</a:t>
          </a:r>
        </a:p>
      </cdr:txBody>
    </cdr:sp>
  </cdr:relSizeAnchor>
  <cdr:relSizeAnchor xmlns:cdr="http://schemas.openxmlformats.org/drawingml/2006/chartDrawing">
    <cdr:from>
      <cdr:x>0.32153</cdr:x>
      <cdr:y>0.66818</cdr:y>
    </cdr:from>
    <cdr:to>
      <cdr:x>0.35893</cdr:x>
      <cdr:y>0.73333</cdr:y>
    </cdr:to>
    <cdr:sp macro="" textlink="">
      <cdr:nvSpPr>
        <cdr:cNvPr id="3" name="ZoneTexte 1"/>
        <cdr:cNvSpPr txBox="1"/>
      </cdr:nvSpPr>
      <cdr:spPr>
        <a:xfrm xmlns:a="http://schemas.openxmlformats.org/drawingml/2006/main">
          <a:off x="3555771" y="3009787"/>
          <a:ext cx="413598" cy="29346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22%</a:t>
          </a:r>
        </a:p>
      </cdr:txBody>
    </cdr:sp>
  </cdr:relSizeAnchor>
  <cdr:relSizeAnchor xmlns:cdr="http://schemas.openxmlformats.org/drawingml/2006/chartDrawing">
    <cdr:from>
      <cdr:x>0.50686</cdr:x>
      <cdr:y>0.5924</cdr:y>
    </cdr:from>
    <cdr:to>
      <cdr:x>0.54259</cdr:x>
      <cdr:y>0.67316</cdr:y>
    </cdr:to>
    <cdr:sp macro="" textlink="">
      <cdr:nvSpPr>
        <cdr:cNvPr id="4" name="ZoneTexte 1"/>
        <cdr:cNvSpPr txBox="1"/>
      </cdr:nvSpPr>
      <cdr:spPr>
        <a:xfrm xmlns:a="http://schemas.openxmlformats.org/drawingml/2006/main">
          <a:off x="5605245" y="2668439"/>
          <a:ext cx="395111" cy="36380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30%</a:t>
          </a:r>
        </a:p>
      </cdr:txBody>
    </cdr:sp>
  </cdr:relSizeAnchor>
  <cdr:relSizeAnchor xmlns:cdr="http://schemas.openxmlformats.org/drawingml/2006/chartDrawing">
    <cdr:from>
      <cdr:x>0.68978</cdr:x>
      <cdr:y>0.62007</cdr:y>
    </cdr:from>
    <cdr:to>
      <cdr:x>0.72717</cdr:x>
      <cdr:y>0.68521</cdr:y>
    </cdr:to>
    <cdr:sp macro="" textlink="">
      <cdr:nvSpPr>
        <cdr:cNvPr id="5" name="ZoneTexte 1"/>
        <cdr:cNvSpPr txBox="1"/>
      </cdr:nvSpPr>
      <cdr:spPr>
        <a:xfrm xmlns:a="http://schemas.openxmlformats.org/drawingml/2006/main">
          <a:off x="7628112" y="2793092"/>
          <a:ext cx="413487"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31%</a:t>
          </a:r>
        </a:p>
      </cdr:txBody>
    </cdr:sp>
  </cdr:relSizeAnchor>
  <cdr:relSizeAnchor xmlns:cdr="http://schemas.openxmlformats.org/drawingml/2006/chartDrawing">
    <cdr:from>
      <cdr:x>0.39255</cdr:x>
      <cdr:y>0.52877</cdr:y>
    </cdr:from>
    <cdr:to>
      <cdr:x>0.44211</cdr:x>
      <cdr:y>0.60442</cdr:y>
    </cdr:to>
    <cdr:sp macro="" textlink="">
      <cdr:nvSpPr>
        <cdr:cNvPr id="6" name="Légende encadrée 1 5"/>
        <cdr:cNvSpPr/>
      </cdr:nvSpPr>
      <cdr:spPr>
        <a:xfrm xmlns:a="http://schemas.openxmlformats.org/drawingml/2006/main">
          <a:off x="4341126" y="2381821"/>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fr-FR" sz="3200" b="1" dirty="0"/>
            <a:t>2,5%</a:t>
          </a:r>
        </a:p>
      </cdr:txBody>
    </cdr:sp>
  </cdr:relSizeAnchor>
  <cdr:relSizeAnchor xmlns:cdr="http://schemas.openxmlformats.org/drawingml/2006/chartDrawing">
    <cdr:from>
      <cdr:x>0.58181</cdr:x>
      <cdr:y>0.46217</cdr:y>
    </cdr:from>
    <cdr:to>
      <cdr:x>0.63138</cdr:x>
      <cdr:y>0.53783</cdr:y>
    </cdr:to>
    <cdr:sp macro="" textlink="">
      <cdr:nvSpPr>
        <cdr:cNvPr id="7" name="Légende encadrée 1 6"/>
        <cdr:cNvSpPr/>
      </cdr:nvSpPr>
      <cdr:spPr>
        <a:xfrm xmlns:a="http://schemas.openxmlformats.org/drawingml/2006/main">
          <a:off x="6434159" y="2081823"/>
          <a:ext cx="548183" cy="340807"/>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3200" b="1" dirty="0"/>
            <a:t>3,2%</a:t>
          </a:r>
        </a:p>
      </cdr:txBody>
    </cdr:sp>
  </cdr:relSizeAnchor>
  <cdr:relSizeAnchor xmlns:cdr="http://schemas.openxmlformats.org/drawingml/2006/chartDrawing">
    <cdr:from>
      <cdr:x>0.76847</cdr:x>
      <cdr:y>0.46217</cdr:y>
    </cdr:from>
    <cdr:to>
      <cdr:x>0.81803</cdr:x>
      <cdr:y>0.53782</cdr:y>
    </cdr:to>
    <cdr:sp macro="" textlink="">
      <cdr:nvSpPr>
        <cdr:cNvPr id="8" name="Légende encadrée 1 7"/>
        <cdr:cNvSpPr/>
      </cdr:nvSpPr>
      <cdr:spPr>
        <a:xfrm xmlns:a="http://schemas.openxmlformats.org/drawingml/2006/main">
          <a:off x="8498355" y="2081846"/>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3200" b="1" dirty="0"/>
            <a:t>4%</a:t>
          </a:r>
        </a:p>
      </cdr:txBody>
    </cdr:sp>
  </cdr:relSizeAnchor>
  <cdr:relSizeAnchor xmlns:cdr="http://schemas.openxmlformats.org/drawingml/2006/chartDrawing">
    <cdr:from>
      <cdr:x>0.12932</cdr:x>
      <cdr:y>0.37377</cdr:y>
    </cdr:from>
    <cdr:to>
      <cdr:x>0.16671</cdr:x>
      <cdr:y>0.43891</cdr:y>
    </cdr:to>
    <cdr:sp macro="" textlink="">
      <cdr:nvSpPr>
        <cdr:cNvPr id="9" name="ZoneTexte 1"/>
        <cdr:cNvSpPr txBox="1"/>
      </cdr:nvSpPr>
      <cdr:spPr>
        <a:xfrm xmlns:a="http://schemas.openxmlformats.org/drawingml/2006/main">
          <a:off x="1430148" y="1683623"/>
          <a:ext cx="413487" cy="29342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66%</a:t>
          </a:r>
        </a:p>
      </cdr:txBody>
    </cdr:sp>
  </cdr:relSizeAnchor>
  <cdr:relSizeAnchor xmlns:cdr="http://schemas.openxmlformats.org/drawingml/2006/chartDrawing">
    <cdr:from>
      <cdr:x>0.31812</cdr:x>
      <cdr:y>0.37171</cdr:y>
    </cdr:from>
    <cdr:to>
      <cdr:x>0.35551</cdr:x>
      <cdr:y>0.43685</cdr:y>
    </cdr:to>
    <cdr:sp macro="" textlink="">
      <cdr:nvSpPr>
        <cdr:cNvPr id="10" name="ZoneTexte 1"/>
        <cdr:cNvSpPr txBox="1"/>
      </cdr:nvSpPr>
      <cdr:spPr>
        <a:xfrm xmlns:a="http://schemas.openxmlformats.org/drawingml/2006/main">
          <a:off x="3517980" y="1674336"/>
          <a:ext cx="413487"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66%</a:t>
          </a:r>
        </a:p>
      </cdr:txBody>
    </cdr:sp>
  </cdr:relSizeAnchor>
  <cdr:relSizeAnchor xmlns:cdr="http://schemas.openxmlformats.org/drawingml/2006/chartDrawing">
    <cdr:from>
      <cdr:x>0.50686</cdr:x>
      <cdr:y>0.33551</cdr:y>
    </cdr:from>
    <cdr:to>
      <cdr:x>0.54425</cdr:x>
      <cdr:y>0.40065</cdr:y>
    </cdr:to>
    <cdr:sp macro="" textlink="">
      <cdr:nvSpPr>
        <cdr:cNvPr id="11" name="ZoneTexte 1"/>
        <cdr:cNvSpPr txBox="1"/>
      </cdr:nvSpPr>
      <cdr:spPr>
        <a:xfrm xmlns:a="http://schemas.openxmlformats.org/drawingml/2006/main">
          <a:off x="5605244" y="1511289"/>
          <a:ext cx="413488"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59%</a:t>
          </a:r>
        </a:p>
      </cdr:txBody>
    </cdr:sp>
  </cdr:relSizeAnchor>
  <cdr:relSizeAnchor xmlns:cdr="http://schemas.openxmlformats.org/drawingml/2006/chartDrawing">
    <cdr:from>
      <cdr:x>0.6907</cdr:x>
      <cdr:y>0.28633</cdr:y>
    </cdr:from>
    <cdr:to>
      <cdr:x>0.72809</cdr:x>
      <cdr:y>0.34926</cdr:y>
    </cdr:to>
    <cdr:sp macro="" textlink="">
      <cdr:nvSpPr>
        <cdr:cNvPr id="12" name="ZoneTexte 1"/>
        <cdr:cNvSpPr txBox="1"/>
      </cdr:nvSpPr>
      <cdr:spPr>
        <a:xfrm xmlns:a="http://schemas.openxmlformats.org/drawingml/2006/main">
          <a:off x="7638260" y="1289782"/>
          <a:ext cx="413487" cy="283464"/>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58%</a:t>
          </a:r>
        </a:p>
      </cdr:txBody>
    </cdr:sp>
  </cdr:relSizeAnchor>
  <cdr:relSizeAnchor xmlns:cdr="http://schemas.openxmlformats.org/drawingml/2006/chartDrawing">
    <cdr:from>
      <cdr:x>0.41487</cdr:x>
      <cdr:y>0.09287</cdr:y>
    </cdr:from>
    <cdr:to>
      <cdr:x>0.44356</cdr:x>
      <cdr:y>0.29881</cdr:y>
    </cdr:to>
    <cdr:sp macro="" textlink="">
      <cdr:nvSpPr>
        <cdr:cNvPr id="14" name="Flèche vers le bas 13"/>
        <cdr:cNvSpPr/>
      </cdr:nvSpPr>
      <cdr:spPr>
        <a:xfrm xmlns:a="http://schemas.openxmlformats.org/drawingml/2006/main">
          <a:off x="4587976" y="418345"/>
          <a:ext cx="317276" cy="927647"/>
        </a:xfrm>
        <a:prstGeom xmlns:a="http://schemas.openxmlformats.org/drawingml/2006/main" prst="downArrow">
          <a:avLst/>
        </a:prstGeom>
        <a:solidFill xmlns:a="http://schemas.openxmlformats.org/drawingml/2006/main">
          <a:srgbClr val="0070C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0.38309</cdr:x>
      <cdr:y>0.30508</cdr:y>
    </cdr:from>
    <cdr:to>
      <cdr:x>0.47904</cdr:x>
      <cdr:y>0.5</cdr:y>
    </cdr:to>
    <cdr:sp macro="" textlink="">
      <cdr:nvSpPr>
        <cdr:cNvPr id="15" name="ZoneTexte 14"/>
        <cdr:cNvSpPr txBox="1"/>
      </cdr:nvSpPr>
      <cdr:spPr>
        <a:xfrm xmlns:a="http://schemas.openxmlformats.org/drawingml/2006/main">
          <a:off x="4236456" y="1374219"/>
          <a:ext cx="1061089" cy="878008"/>
        </a:xfrm>
        <a:prstGeom xmlns:a="http://schemas.openxmlformats.org/drawingml/2006/main" prst="rect">
          <a:avLst/>
        </a:prstGeom>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vertOverflow="clip" wrap="none" rtlCol="0"/>
        <a:lstStyle xmlns:a="http://schemas.openxmlformats.org/drawingml/2006/main"/>
        <a:p xmlns:a="http://schemas.openxmlformats.org/drawingml/2006/main">
          <a:pPr algn="ctr"/>
          <a:r>
            <a:rPr lang="fr-FR" sz="2400" b="1" dirty="0">
              <a:solidFill>
                <a:schemeClr val="tx1"/>
              </a:solidFill>
            </a:rPr>
            <a:t>2019</a:t>
          </a:r>
        </a:p>
        <a:p xmlns:a="http://schemas.openxmlformats.org/drawingml/2006/main">
          <a:pPr algn="ctr"/>
          <a:r>
            <a:rPr lang="fr-FR" sz="2400" b="1" dirty="0">
              <a:solidFill>
                <a:schemeClr val="tx1"/>
              </a:solidFill>
            </a:rPr>
            <a:t>Seuil d’inclusion</a:t>
          </a:r>
        </a:p>
        <a:p xmlns:a="http://schemas.openxmlformats.org/drawingml/2006/main">
          <a:pPr algn="ctr"/>
          <a:r>
            <a:rPr lang="fr-FR" sz="2400" b="1" dirty="0" err="1">
              <a:solidFill>
                <a:schemeClr val="tx1"/>
              </a:solidFill>
            </a:rPr>
            <a:t>VWF:Ag</a:t>
          </a:r>
          <a:endParaRPr lang="fr-FR" sz="2400" b="1" dirty="0">
            <a:solidFill>
              <a:schemeClr val="tx1"/>
            </a:solidFill>
          </a:endParaRPr>
        </a:p>
        <a:p xmlns:a="http://schemas.openxmlformats.org/drawingml/2006/main">
          <a:pPr algn="ctr"/>
          <a:r>
            <a:rPr lang="fr-FR" sz="2400" b="1" dirty="0">
              <a:solidFill>
                <a:schemeClr val="tx1"/>
              </a:solidFill>
            </a:rPr>
            <a:t> passé à 40%</a:t>
          </a:r>
        </a:p>
        <a:p xmlns:a="http://schemas.openxmlformats.org/drawingml/2006/main">
          <a:endParaRPr lang="fr-FR" sz="1100" dirty="0"/>
        </a:p>
      </cdr:txBody>
    </cdr:sp>
  </cdr:relSizeAnchor>
  <cdr:relSizeAnchor xmlns:cdr="http://schemas.openxmlformats.org/drawingml/2006/chartDrawing">
    <cdr:from>
      <cdr:x>0.87902</cdr:x>
      <cdr:y>0.6097</cdr:y>
    </cdr:from>
    <cdr:to>
      <cdr:x>0.91641</cdr:x>
      <cdr:y>0.67484</cdr:y>
    </cdr:to>
    <cdr:sp macro="" textlink="">
      <cdr:nvSpPr>
        <cdr:cNvPr id="13" name="ZoneTexte 1">
          <a:extLst xmlns:a="http://schemas.openxmlformats.org/drawingml/2006/main">
            <a:ext uri="{FF2B5EF4-FFF2-40B4-BE49-F238E27FC236}">
              <a16:creationId xmlns:a16="http://schemas.microsoft.com/office/drawing/2014/main" id="{8C4A33BF-238B-3820-6413-CE51DDB698A8}"/>
            </a:ext>
          </a:extLst>
        </cdr:cNvPr>
        <cdr:cNvSpPr txBox="1"/>
      </cdr:nvSpPr>
      <cdr:spPr>
        <a:xfrm xmlns:a="http://schemas.openxmlformats.org/drawingml/2006/main">
          <a:off x="9720865" y="2746356"/>
          <a:ext cx="413487" cy="2934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30%</a:t>
          </a:r>
        </a:p>
      </cdr:txBody>
    </cdr:sp>
  </cdr:relSizeAnchor>
  <cdr:relSizeAnchor xmlns:cdr="http://schemas.openxmlformats.org/drawingml/2006/chartDrawing">
    <cdr:from>
      <cdr:x>0.95044</cdr:x>
      <cdr:y>0.46217</cdr:y>
    </cdr:from>
    <cdr:to>
      <cdr:x>1</cdr:x>
      <cdr:y>0.53782</cdr:y>
    </cdr:to>
    <cdr:sp macro="" textlink="">
      <cdr:nvSpPr>
        <cdr:cNvPr id="16" name="Légende encadrée 1 15">
          <a:extLst xmlns:a="http://schemas.openxmlformats.org/drawingml/2006/main">
            <a:ext uri="{FF2B5EF4-FFF2-40B4-BE49-F238E27FC236}">
              <a16:creationId xmlns:a16="http://schemas.microsoft.com/office/drawing/2014/main" id="{0B62CD44-0C75-CD6F-0F39-5BBC083AF9B9}"/>
            </a:ext>
          </a:extLst>
        </cdr:cNvPr>
        <cdr:cNvSpPr/>
      </cdr:nvSpPr>
      <cdr:spPr>
        <a:xfrm xmlns:a="http://schemas.openxmlformats.org/drawingml/2006/main">
          <a:off x="10510699" y="2081846"/>
          <a:ext cx="548073" cy="340762"/>
        </a:xfrm>
        <a:prstGeom xmlns:a="http://schemas.openxmlformats.org/drawingml/2006/main" prst="borderCallout1">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fr-FR" sz="3200" b="1" dirty="0"/>
            <a:t>5,5%</a:t>
          </a:r>
        </a:p>
      </cdr:txBody>
    </cdr:sp>
  </cdr:relSizeAnchor>
  <cdr:relSizeAnchor xmlns:cdr="http://schemas.openxmlformats.org/drawingml/2006/chartDrawing">
    <cdr:from>
      <cdr:x>0.87482</cdr:x>
      <cdr:y>0.27325</cdr:y>
    </cdr:from>
    <cdr:to>
      <cdr:x>0.91221</cdr:x>
      <cdr:y>0.33551</cdr:y>
    </cdr:to>
    <cdr:sp macro="" textlink="">
      <cdr:nvSpPr>
        <cdr:cNvPr id="17" name="ZoneTexte 1">
          <a:extLst xmlns:a="http://schemas.openxmlformats.org/drawingml/2006/main">
            <a:ext uri="{FF2B5EF4-FFF2-40B4-BE49-F238E27FC236}">
              <a16:creationId xmlns:a16="http://schemas.microsoft.com/office/drawing/2014/main" id="{5FFAD6F8-AA4C-1302-4992-306659FA4969}"/>
            </a:ext>
          </a:extLst>
        </cdr:cNvPr>
        <cdr:cNvSpPr txBox="1"/>
      </cdr:nvSpPr>
      <cdr:spPr>
        <a:xfrm xmlns:a="http://schemas.openxmlformats.org/drawingml/2006/main">
          <a:off x="9674388" y="1230854"/>
          <a:ext cx="413487" cy="28043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b="1" dirty="0"/>
            <a:t>57%</a:t>
          </a:r>
        </a:p>
      </cdr:txBody>
    </cdr:sp>
  </cdr:relSizeAnchor>
  <cdr:relSizeAnchor xmlns:cdr="http://schemas.openxmlformats.org/drawingml/2006/chartDrawing">
    <cdr:from>
      <cdr:x>0.88085</cdr:x>
      <cdr:y>0.03168</cdr:y>
    </cdr:from>
    <cdr:to>
      <cdr:x>0.91641</cdr:x>
      <cdr:y>0.09461</cdr:y>
    </cdr:to>
    <cdr:sp macro="" textlink="">
      <cdr:nvSpPr>
        <cdr:cNvPr id="18" name="ZoneTexte 1">
          <a:extLst xmlns:a="http://schemas.openxmlformats.org/drawingml/2006/main">
            <a:ext uri="{FF2B5EF4-FFF2-40B4-BE49-F238E27FC236}">
              <a16:creationId xmlns:a16="http://schemas.microsoft.com/office/drawing/2014/main" id="{7F546E8A-E520-66A5-2836-007528ED0D39}"/>
            </a:ext>
          </a:extLst>
        </cdr:cNvPr>
        <cdr:cNvSpPr txBox="1"/>
      </cdr:nvSpPr>
      <cdr:spPr>
        <a:xfrm xmlns:a="http://schemas.openxmlformats.org/drawingml/2006/main" flipH="1">
          <a:off x="9741160" y="142686"/>
          <a:ext cx="393192" cy="283464"/>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b="1" dirty="0"/>
            <a:t>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96" name="Shape 196"/>
          <p:cNvSpPr>
            <a:spLocks noGrp="1"/>
          </p:cNvSpPr>
          <p:nvPr>
            <p:ph type="body" sz="quarter" idx="1"/>
          </p:nvPr>
        </p:nvSpPr>
        <p:spPr>
          <a:xfrm>
            <a:off x="914400" y="4343400"/>
            <a:ext cx="5029200" cy="4114800"/>
          </a:xfrm>
          <a:prstGeom prst="rect">
            <a:avLst/>
          </a:prstGeom>
        </p:spPr>
        <p:txBody>
          <a:bodyPr/>
          <a:lstStyle/>
          <a:p>
            <a:endParaRPr dirty="0"/>
          </a:p>
        </p:txBody>
      </p:sp>
    </p:spTree>
    <p:extLst>
      <p:ext uri="{BB962C8B-B14F-4D97-AF65-F5344CB8AC3E}">
        <p14:creationId xmlns:p14="http://schemas.microsoft.com/office/powerpoint/2010/main" val="3833328855"/>
      </p:ext>
    </p:extLst>
  </p:cSld>
  <p:clrMap bg1="lt1" tx1="dk1" bg2="lt2" tx2="dk2" accent1="accent1" accent2="accent2" accent3="accent3" accent4="accent4" accent5="accent5" accent6="accent6" hlink="hlink" folHlink="folHlink"/>
  <p:notesStyle>
    <a:lvl1pPr defTabSz="457200" latinLnBrk="0">
      <a:lnSpc>
        <a:spcPct val="117999"/>
      </a:lnSpc>
      <a:defRPr sz="2200" b="0" i="0">
        <a:latin typeface="Calibri" panose="020F0502020204030204" pitchFamily="34" charset="0"/>
        <a:ea typeface="+mj-ea"/>
        <a:cs typeface="Calibri" panose="020F050202020403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DC7BB-AD7D-FA43-ABD3-10C1286B2CCF}"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55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6203D-3915-8B4D-88BF-184C3CD4B5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5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6203D-3915-8B4D-88BF-184C3CD4B5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7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04964-1FEB-4E94-AACD-BB213BC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17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04964-1FEB-4E94-AACD-BB213BC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96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04964-1FEB-4E94-AACD-BB213BC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61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04964-1FEB-4E94-AACD-BB213BC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04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04964-1FEB-4E94-AACD-BB213BC0D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93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6203D-3915-8B4D-88BF-184C3CD4B5D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430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png"/><Relationship Id="rId3" Type="http://schemas.openxmlformats.org/officeDocument/2006/relationships/image" Target="../media/image7.png"/><Relationship Id="rId21"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1.png"/><Relationship Id="rId25" Type="http://schemas.openxmlformats.org/officeDocument/2006/relationships/image" Target="../media/image25.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exte et image">
    <p:spTree>
      <p:nvGrpSpPr>
        <p:cNvPr id="1" name=""/>
        <p:cNvGrpSpPr/>
        <p:nvPr/>
      </p:nvGrpSpPr>
      <p:grpSpPr>
        <a:xfrm>
          <a:off x="0" y="0"/>
          <a:ext cx="0" cy="0"/>
          <a:chOff x="0" y="0"/>
          <a:chExt cx="0" cy="0"/>
        </a:xfrm>
      </p:grpSpPr>
      <p:pic>
        <p:nvPicPr>
          <p:cNvPr id="101" name="MHEMO-kit-graphique-PPT-16.png" descr="MHEMO-kit-graphique-PPT-16.png"/>
          <p:cNvPicPr>
            <a:picLocks noChangeAspect="1"/>
          </p:cNvPicPr>
          <p:nvPr/>
        </p:nvPicPr>
        <p:blipFill>
          <a:blip r:embed="rId2"/>
          <a:stretch>
            <a:fillRect/>
          </a:stretch>
        </p:blipFill>
        <p:spPr>
          <a:xfrm>
            <a:off x="-39054" y="-10038"/>
            <a:ext cx="24462108" cy="2168252"/>
          </a:xfrm>
          <a:prstGeom prst="rect">
            <a:avLst/>
          </a:prstGeom>
          <a:ln w="12700">
            <a:miter lim="400000"/>
          </a:ln>
        </p:spPr>
      </p:pic>
      <p:sp>
        <p:nvSpPr>
          <p:cNvPr id="103" name="zone de texte - taille 24 - aligné au centre"/>
          <p:cNvSpPr txBox="1">
            <a:spLocks noGrp="1"/>
          </p:cNvSpPr>
          <p:nvPr>
            <p:ph type="body" sz="quarter" idx="21"/>
          </p:nvPr>
        </p:nvSpPr>
        <p:spPr>
          <a:xfrm>
            <a:off x="6616684" y="12791602"/>
            <a:ext cx="11866368" cy="660401"/>
          </a:xfrm>
          <a:prstGeom prst="rect">
            <a:avLst/>
          </a:prstGeom>
        </p:spPr>
        <p:txBody>
          <a:bodyPr anchor="ctr">
            <a:spAutoFit/>
          </a:bodyPr>
          <a:lstStyle>
            <a:lvl1pPr marL="0" indent="0" algn="ctr">
              <a:lnSpc>
                <a:spcPct val="100000"/>
              </a:lnSpc>
              <a:spcBef>
                <a:spcPts val="0"/>
              </a:spcBef>
              <a:buSzTx/>
              <a:buNone/>
              <a:defRPr sz="2400">
                <a:solidFill>
                  <a:srgbClr val="9C9C9C"/>
                </a:solidFill>
              </a:defRPr>
            </a:lvl1pPr>
          </a:lstStyle>
          <a:p>
            <a:r>
              <a:t>zone de texte - taille 24 - aligné au centre</a:t>
            </a:r>
          </a:p>
        </p:txBody>
      </p:sp>
      <p:sp>
        <p:nvSpPr>
          <p:cNvPr id="105" name="Titre de diapositive"/>
          <p:cNvSpPr txBox="1">
            <a:spLocks noGrp="1"/>
          </p:cNvSpPr>
          <p:nvPr>
            <p:ph type="title" hasCustomPrompt="1"/>
          </p:nvPr>
        </p:nvSpPr>
        <p:spPr>
          <a:prstGeom prst="rect">
            <a:avLst/>
          </a:prstGeom>
        </p:spPr>
        <p:txBody>
          <a:bodyPr/>
          <a:lstStyle>
            <a:lvl1pPr>
              <a:defRPr b="1" i="0"/>
            </a:lvl1pPr>
          </a:lstStyle>
          <a:p>
            <a:r>
              <a:rPr dirty="0" err="1"/>
              <a:t>Titre</a:t>
            </a:r>
            <a:r>
              <a:rPr dirty="0"/>
              <a:t> de diapositive</a:t>
            </a:r>
          </a:p>
        </p:txBody>
      </p:sp>
      <p:sp>
        <p:nvSpPr>
          <p:cNvPr id="106" name="Texte niveau 1…"/>
          <p:cNvSpPr txBox="1">
            <a:spLocks noGrp="1"/>
          </p:cNvSpPr>
          <p:nvPr>
            <p:ph type="body" sz="quarter" idx="1" hasCustomPrompt="1"/>
          </p:nvPr>
        </p:nvSpPr>
        <p:spPr>
          <a:xfrm>
            <a:off x="2935861" y="3792443"/>
            <a:ext cx="10875720" cy="5210221"/>
          </a:xfrm>
          <a:prstGeom prst="rect">
            <a:avLst/>
          </a:prstGeom>
        </p:spPr>
        <p:txBody>
          <a:bodyPr/>
          <a:lstStyle>
            <a:lvl1pPr marL="1244600" indent="-736600">
              <a:buSzPct val="70000"/>
              <a:buBlip>
                <a:blip r:embed="rId3"/>
              </a:buBlip>
              <a:defRPr sz="2500" b="1" i="0" cap="small">
                <a:solidFill>
                  <a:srgbClr val="B6355B"/>
                </a:solidFill>
                <a:latin typeface="Calibri" panose="020F0502020204030204" pitchFamily="34" charset="0"/>
                <a:ea typeface="+mn-ea"/>
                <a:cs typeface="Calibri" panose="020F0502020204030204" pitchFamily="34" charset="0"/>
                <a:sym typeface="Martel Sans Bold"/>
              </a:defRPr>
            </a:lvl1pPr>
            <a:lvl2pPr marL="1397000" indent="-635000">
              <a:defRPr sz="2000">
                <a:latin typeface="Martel Sans Regular"/>
                <a:ea typeface="Martel Sans Regular"/>
                <a:cs typeface="Martel Sans Regular"/>
                <a:sym typeface="Martel Sans Regular"/>
              </a:defRPr>
            </a:lvl2pPr>
            <a:lvl3pPr marL="1397000" indent="-635000">
              <a:spcBef>
                <a:spcPts val="2500"/>
              </a:spcBef>
              <a:defRPr sz="2000">
                <a:latin typeface="Martel Sans Regular"/>
                <a:ea typeface="Martel Sans Regular"/>
                <a:cs typeface="Martel Sans Regular"/>
                <a:sym typeface="Martel Sans Regular"/>
              </a:defRPr>
            </a:lvl3pPr>
            <a:lvl4pPr marL="1397000" indent="-635000">
              <a:spcBef>
                <a:spcPts val="2500"/>
              </a:spcBef>
              <a:defRPr sz="2000">
                <a:latin typeface="Martel Sans Regular"/>
                <a:ea typeface="Martel Sans Regular"/>
                <a:cs typeface="Martel Sans Regular"/>
                <a:sym typeface="Martel Sans Regular"/>
              </a:defRPr>
            </a:lvl4pPr>
            <a:lvl5pPr marL="1397000" indent="-635000">
              <a:spcBef>
                <a:spcPts val="2500"/>
              </a:spcBef>
              <a:defRPr sz="2000">
                <a:latin typeface="Martel Sans Regular"/>
                <a:ea typeface="Martel Sans Regular"/>
                <a:cs typeface="Martel Sans Regular"/>
                <a:sym typeface="Martel Sans Regular"/>
              </a:defRPr>
            </a:lvl5pPr>
          </a:lstStyle>
          <a:p>
            <a:r>
              <a:rPr dirty="0" err="1"/>
              <a:t>Texte</a:t>
            </a:r>
            <a:r>
              <a:rPr dirty="0"/>
              <a:t> de puce de diapositive</a:t>
            </a:r>
          </a:p>
          <a:p>
            <a:pPr lvl="1"/>
            <a:endParaRPr dirty="0"/>
          </a:p>
          <a:p>
            <a:pPr lvl="2"/>
            <a:endParaRPr dirty="0"/>
          </a:p>
          <a:p>
            <a:pPr lvl="3"/>
            <a:endParaRPr dirty="0"/>
          </a:p>
          <a:p>
            <a:pPr lvl="4"/>
            <a:endParaRPr dirty="0"/>
          </a:p>
        </p:txBody>
      </p:sp>
      <p:pic>
        <p:nvPicPr>
          <p:cNvPr id="107" name="MHEMO-kit-graphique-PPT-21.png" descr="MHEMO-kit-graphique-PPT-21.png"/>
          <p:cNvPicPr>
            <a:picLocks noChangeAspect="1"/>
          </p:cNvPicPr>
          <p:nvPr/>
        </p:nvPicPr>
        <p:blipFill>
          <a:blip r:embed="rId4"/>
          <a:stretch>
            <a:fillRect/>
          </a:stretch>
        </p:blipFill>
        <p:spPr>
          <a:xfrm flipH="1">
            <a:off x="22785367" y="12475953"/>
            <a:ext cx="1631043" cy="1291699"/>
          </a:xfrm>
          <a:prstGeom prst="rect">
            <a:avLst/>
          </a:prstGeom>
          <a:ln w="12700">
            <a:miter lim="400000"/>
          </a:ln>
        </p:spPr>
      </p:pic>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09" name="Image"/>
          <p:cNvSpPr>
            <a:spLocks noGrp="1"/>
          </p:cNvSpPr>
          <p:nvPr>
            <p:ph type="pic" sz="quarter" idx="22"/>
          </p:nvPr>
        </p:nvSpPr>
        <p:spPr>
          <a:xfrm>
            <a:off x="14420955" y="3751553"/>
            <a:ext cx="6526189" cy="3670693"/>
          </a:xfrm>
          <a:prstGeom prst="rect">
            <a:avLst/>
          </a:prstGeom>
        </p:spPr>
        <p:txBody>
          <a:bodyPr lIns="91439" tIns="45719" rIns="91439" bIns="4571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D795A9-1839-8F4E-8F5A-E87B4DC9FF5D}"/>
              </a:ext>
            </a:extLst>
          </p:cNvPr>
          <p:cNvSpPr>
            <a:spLocks noGrp="1"/>
          </p:cNvSpPr>
          <p:nvPr>
            <p:ph type="dt" sz="half" idx="10"/>
          </p:nvPr>
        </p:nvSpPr>
        <p:spPr/>
        <p:txBody>
          <a:bodyPr/>
          <a:lstStyle/>
          <a:p>
            <a:fld id="{7C4496D2-65EF-754C-9013-9C97AFB0C193}" type="datetime1">
              <a:rPr lang="fr-FR" smtClean="0"/>
              <a:t>05/12/2024</a:t>
            </a:fld>
            <a:endParaRPr lang="fr-FR"/>
          </a:p>
        </p:txBody>
      </p:sp>
      <p:sp>
        <p:nvSpPr>
          <p:cNvPr id="3" name="Espace réservé du pied de page 2">
            <a:extLst>
              <a:ext uri="{FF2B5EF4-FFF2-40B4-BE49-F238E27FC236}">
                <a16:creationId xmlns:a16="http://schemas.microsoft.com/office/drawing/2014/main" id="{45D96447-E0A0-9943-B2ED-C20219277585}"/>
              </a:ext>
            </a:extLst>
          </p:cNvPr>
          <p:cNvSpPr>
            <a:spLocks noGrp="1"/>
          </p:cNvSpPr>
          <p:nvPr>
            <p:ph type="ftr" sz="quarter" idx="11"/>
          </p:nvPr>
        </p:nvSpPr>
        <p:spPr/>
        <p:txBody>
          <a:bodyPr/>
          <a:lstStyle/>
          <a:p>
            <a:r>
              <a:rPr lang="fr-FR"/>
              <a:t>Réunion  CRMW le 22 novembre 2022</a:t>
            </a:r>
          </a:p>
        </p:txBody>
      </p:sp>
      <p:sp>
        <p:nvSpPr>
          <p:cNvPr id="4" name="Espace réservé du numéro de diapositive 3">
            <a:extLst>
              <a:ext uri="{FF2B5EF4-FFF2-40B4-BE49-F238E27FC236}">
                <a16:creationId xmlns:a16="http://schemas.microsoft.com/office/drawing/2014/main" id="{99AD0DFF-2BC3-AC40-B3A0-B52DD7F3529F}"/>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311416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99B9D-7C11-D741-A4AF-880AF92BFE2C}"/>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19F7B3BD-812A-4C4D-9BED-3E748598BD6F}"/>
              </a:ext>
            </a:extLst>
          </p:cNvPr>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8FB0D21-73D3-B349-9E6A-611C70B7D454}"/>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D2FBD6F-F406-7741-BA3E-DCE49FCFA05B}"/>
              </a:ext>
            </a:extLst>
          </p:cNvPr>
          <p:cNvSpPr>
            <a:spLocks noGrp="1"/>
          </p:cNvSpPr>
          <p:nvPr>
            <p:ph type="dt" sz="half" idx="10"/>
          </p:nvPr>
        </p:nvSpPr>
        <p:spPr/>
        <p:txBody>
          <a:bodyPr/>
          <a:lstStyle/>
          <a:p>
            <a:fld id="{8E789AFD-2D6A-1C41-9DE5-4983F3E3F3D4}" type="datetime1">
              <a:rPr lang="fr-FR" smtClean="0"/>
              <a:t>05/12/2024</a:t>
            </a:fld>
            <a:endParaRPr lang="fr-FR"/>
          </a:p>
        </p:txBody>
      </p:sp>
      <p:sp>
        <p:nvSpPr>
          <p:cNvPr id="6" name="Espace réservé du pied de page 5">
            <a:extLst>
              <a:ext uri="{FF2B5EF4-FFF2-40B4-BE49-F238E27FC236}">
                <a16:creationId xmlns:a16="http://schemas.microsoft.com/office/drawing/2014/main" id="{C199215E-25C4-B449-A4ED-BC57926CE422}"/>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163580BB-3939-4849-99C8-11AB27C9C6C5}"/>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444165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70F7B-07E7-544F-BE39-8C67EB92B372}"/>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23F0D1F7-A1E9-7B40-9818-8C73D6064D7E}"/>
              </a:ext>
            </a:extLst>
          </p:cNvPr>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endParaRPr lang="fr-FR"/>
          </a:p>
        </p:txBody>
      </p:sp>
      <p:sp>
        <p:nvSpPr>
          <p:cNvPr id="4" name="Espace réservé du texte 3">
            <a:extLst>
              <a:ext uri="{FF2B5EF4-FFF2-40B4-BE49-F238E27FC236}">
                <a16:creationId xmlns:a16="http://schemas.microsoft.com/office/drawing/2014/main" id="{865DB149-4D9D-D14A-9755-A1A4532EF3C0}"/>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B12EB91-7067-524E-A7F6-F97B546D7479}"/>
              </a:ext>
            </a:extLst>
          </p:cNvPr>
          <p:cNvSpPr>
            <a:spLocks noGrp="1"/>
          </p:cNvSpPr>
          <p:nvPr>
            <p:ph type="dt" sz="half" idx="10"/>
          </p:nvPr>
        </p:nvSpPr>
        <p:spPr/>
        <p:txBody>
          <a:bodyPr/>
          <a:lstStyle/>
          <a:p>
            <a:fld id="{235EC406-2FA6-CB4E-9909-4A537B48C427}" type="datetime1">
              <a:rPr lang="fr-FR" smtClean="0"/>
              <a:t>05/12/2024</a:t>
            </a:fld>
            <a:endParaRPr lang="fr-FR"/>
          </a:p>
        </p:txBody>
      </p:sp>
      <p:sp>
        <p:nvSpPr>
          <p:cNvPr id="6" name="Espace réservé du pied de page 5">
            <a:extLst>
              <a:ext uri="{FF2B5EF4-FFF2-40B4-BE49-F238E27FC236}">
                <a16:creationId xmlns:a16="http://schemas.microsoft.com/office/drawing/2014/main" id="{5FA37BA4-F7B2-1E4D-ACED-41B9DD2A1BBB}"/>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2384EEF9-F53B-B848-846B-D8901A720BF7}"/>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26732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DBFA5-7D6A-5B41-942E-83CD6C0D515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EE27456-BD69-5046-94A8-6F85466FED6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5B0ADD-130C-884D-B7AF-F3A0D4DE3CBE}"/>
              </a:ext>
            </a:extLst>
          </p:cNvPr>
          <p:cNvSpPr>
            <a:spLocks noGrp="1"/>
          </p:cNvSpPr>
          <p:nvPr>
            <p:ph type="dt" sz="half" idx="10"/>
          </p:nvPr>
        </p:nvSpPr>
        <p:spPr/>
        <p:txBody>
          <a:bodyPr/>
          <a:lstStyle/>
          <a:p>
            <a:fld id="{21B79325-A276-8543-9728-2823A228D609}" type="datetime1">
              <a:rPr lang="fr-FR" smtClean="0"/>
              <a:t>05/12/2024</a:t>
            </a:fld>
            <a:endParaRPr lang="fr-FR"/>
          </a:p>
        </p:txBody>
      </p:sp>
      <p:sp>
        <p:nvSpPr>
          <p:cNvPr id="5" name="Espace réservé du pied de page 4">
            <a:extLst>
              <a:ext uri="{FF2B5EF4-FFF2-40B4-BE49-F238E27FC236}">
                <a16:creationId xmlns:a16="http://schemas.microsoft.com/office/drawing/2014/main" id="{A500F4D3-3925-5945-95E6-58647320CFF0}"/>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6CAC48E3-B30D-2A46-B35C-9387149EBA8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99934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38B1AC-8FB1-994B-94A7-86C6DDE2F950}"/>
              </a:ext>
            </a:extLst>
          </p:cNvPr>
          <p:cNvSpPr>
            <a:spLocks noGrp="1"/>
          </p:cNvSpPr>
          <p:nvPr>
            <p:ph type="title" orient="vert"/>
          </p:nvPr>
        </p:nvSpPr>
        <p:spPr>
          <a:xfrm>
            <a:off x="17449801" y="730252"/>
            <a:ext cx="5257800" cy="1162367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7A2B00-3B71-7645-87B2-AFFCC931C684}"/>
              </a:ext>
            </a:extLst>
          </p:cNvPr>
          <p:cNvSpPr>
            <a:spLocks noGrp="1"/>
          </p:cNvSpPr>
          <p:nvPr>
            <p:ph type="body" orient="vert" idx="1"/>
          </p:nvPr>
        </p:nvSpPr>
        <p:spPr>
          <a:xfrm>
            <a:off x="1676401" y="730252"/>
            <a:ext cx="15468600" cy="116236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8575E9-7CDD-9548-99CA-B9F74E014694}"/>
              </a:ext>
            </a:extLst>
          </p:cNvPr>
          <p:cNvSpPr>
            <a:spLocks noGrp="1"/>
          </p:cNvSpPr>
          <p:nvPr>
            <p:ph type="dt" sz="half" idx="10"/>
          </p:nvPr>
        </p:nvSpPr>
        <p:spPr/>
        <p:txBody>
          <a:bodyPr/>
          <a:lstStyle/>
          <a:p>
            <a:fld id="{0A49C0B0-2ECC-2340-B394-D4D7904BFB70}" type="datetime1">
              <a:rPr lang="fr-FR" smtClean="0"/>
              <a:t>05/12/2024</a:t>
            </a:fld>
            <a:endParaRPr lang="fr-FR"/>
          </a:p>
        </p:txBody>
      </p:sp>
      <p:sp>
        <p:nvSpPr>
          <p:cNvPr id="5" name="Espace réservé du pied de page 4">
            <a:extLst>
              <a:ext uri="{FF2B5EF4-FFF2-40B4-BE49-F238E27FC236}">
                <a16:creationId xmlns:a16="http://schemas.microsoft.com/office/drawing/2014/main" id="{DB3B0C4E-5E4F-F24D-A89F-ADBA16CD057B}"/>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89D41C60-AA32-3D46-AF96-CB54DF50038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95877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633161"/>
            <a:ext cx="20726400" cy="2940051"/>
          </a:xfrm>
        </p:spPr>
        <p:txBody>
          <a:bodyPr lIns="0" tIns="0" rIns="0" bIns="0">
            <a:normAutofit/>
          </a:bodyPr>
          <a:lstStyle>
            <a:lvl1pPr>
              <a:defRPr sz="5000" b="1" cap="small" baseline="0">
                <a:solidFill>
                  <a:srgbClr val="134675"/>
                </a:solidFill>
                <a:latin typeface="Arial"/>
                <a:cs typeface="Arial"/>
              </a:defRPr>
            </a:lvl1pPr>
          </a:lstStyle>
          <a:p>
            <a:r>
              <a:rPr lang="fr-FR" dirty="0"/>
              <a:t>Cliquez et modifiez le titre</a:t>
            </a:r>
          </a:p>
        </p:txBody>
      </p:sp>
      <p:sp>
        <p:nvSpPr>
          <p:cNvPr id="4" name="Espace réservé de la date 3"/>
          <p:cNvSpPr>
            <a:spLocks noGrp="1"/>
          </p:cNvSpPr>
          <p:nvPr>
            <p:ph type="dt" sz="half" idx="10"/>
          </p:nvPr>
        </p:nvSpPr>
        <p:spPr/>
        <p:txBody>
          <a:bodyPr/>
          <a:lstStyle/>
          <a:p>
            <a:fld id="{67749407-9F63-E249-ADF7-690EBC0BE844}" type="datetime1">
              <a:rPr lang="fr-FR" smtClean="0"/>
              <a:t>05/12/2024</a:t>
            </a:fld>
            <a:endParaRPr lang="fr-FR"/>
          </a:p>
        </p:txBody>
      </p:sp>
      <p:sp>
        <p:nvSpPr>
          <p:cNvPr id="5" name="Espace réservé du pied de page 4"/>
          <p:cNvSpPr>
            <a:spLocks noGrp="1"/>
          </p:cNvSpPr>
          <p:nvPr>
            <p:ph type="ftr" sz="quarter" idx="11"/>
          </p:nvPr>
        </p:nvSpPr>
        <p:spPr/>
        <p:txBody>
          <a:bodyPr/>
          <a:lstStyle/>
          <a:p>
            <a:r>
              <a:rPr lang="fr-FR"/>
              <a:t>Réunion  CRMW le 22 novembre 2022</a:t>
            </a:r>
          </a:p>
        </p:txBody>
      </p:sp>
      <p:sp>
        <p:nvSpPr>
          <p:cNvPr id="6" name="Espace réservé du numéro de diapositive 5"/>
          <p:cNvSpPr>
            <a:spLocks noGrp="1"/>
          </p:cNvSpPr>
          <p:nvPr>
            <p:ph type="sldNum" sz="quarter" idx="12"/>
          </p:nvPr>
        </p:nvSpPr>
        <p:spPr>
          <a:xfrm>
            <a:off x="18096000" y="12712704"/>
            <a:ext cx="5689600" cy="730251"/>
          </a:xfrm>
        </p:spPr>
        <p:txBody>
          <a:bodyPr/>
          <a:lstStyle>
            <a:lvl1pPr>
              <a:defRPr sz="2000">
                <a:solidFill>
                  <a:srgbClr val="000000"/>
                </a:solidFill>
              </a:defRPr>
            </a:lvl1pPr>
          </a:lstStyle>
          <a:p>
            <a:fld id="{A29100DB-461A-A443-B660-7C1355EFFE50}" type="slidenum">
              <a:rPr lang="fr-FR" smtClean="0"/>
              <a:pPr/>
              <a:t>‹N°›</a:t>
            </a:fld>
            <a:endParaRPr lang="fr-FR" dirty="0"/>
          </a:p>
        </p:txBody>
      </p:sp>
    </p:spTree>
    <p:extLst>
      <p:ext uri="{BB962C8B-B14F-4D97-AF65-F5344CB8AC3E}">
        <p14:creationId xmlns:p14="http://schemas.microsoft.com/office/powerpoint/2010/main" val="390790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633161"/>
            <a:ext cx="20726400" cy="2940051"/>
          </a:xfrm>
        </p:spPr>
        <p:txBody>
          <a:bodyPr lIns="0" tIns="0" rIns="0" bIns="0">
            <a:normAutofit/>
          </a:bodyPr>
          <a:lstStyle>
            <a:lvl1pPr>
              <a:defRPr sz="5000" b="1" cap="small" baseline="0">
                <a:solidFill>
                  <a:srgbClr val="134675"/>
                </a:solidFill>
                <a:latin typeface="Arial"/>
                <a:cs typeface="Arial"/>
              </a:defRPr>
            </a:lvl1pPr>
          </a:lstStyle>
          <a:p>
            <a:r>
              <a:rPr lang="fr-FR" dirty="0"/>
              <a:t>Cliquez et modifiez le titre</a:t>
            </a:r>
          </a:p>
        </p:txBody>
      </p:sp>
      <p:sp>
        <p:nvSpPr>
          <p:cNvPr id="4" name="Espace réservé de la date 3"/>
          <p:cNvSpPr>
            <a:spLocks noGrp="1"/>
          </p:cNvSpPr>
          <p:nvPr>
            <p:ph type="dt" sz="half" idx="10"/>
          </p:nvPr>
        </p:nvSpPr>
        <p:spPr/>
        <p:txBody>
          <a:bodyPr/>
          <a:lstStyle/>
          <a:p>
            <a:fld id="{5A201361-C66B-A844-B453-D4F6C28F6154}" type="datetime1">
              <a:rPr lang="en-US" smtClean="0"/>
              <a:pPr/>
              <a:t>12/5/2024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6000" y="12712701"/>
            <a:ext cx="5689600" cy="730251"/>
          </a:xfrm>
        </p:spPr>
        <p:txBody>
          <a:bodyPr/>
          <a:lstStyle>
            <a:lvl1pPr>
              <a:defRPr sz="2000">
                <a:solidFill>
                  <a:srgbClr val="000000"/>
                </a:solidFill>
              </a:defRPr>
            </a:lvl1pPr>
          </a:lstStyle>
          <a:p>
            <a:fld id="{A29100DB-461A-A443-B660-7C1355EFFE50}" type="slidenum">
              <a:rPr lang="fr-FR" smtClean="0"/>
              <a:pPr/>
              <a:t>‹N°›</a:t>
            </a:fld>
            <a:endParaRPr lang="fr-FR" dirty="0"/>
          </a:p>
        </p:txBody>
      </p:sp>
    </p:spTree>
    <p:extLst>
      <p:ext uri="{BB962C8B-B14F-4D97-AF65-F5344CB8AC3E}">
        <p14:creationId xmlns:p14="http://schemas.microsoft.com/office/powerpoint/2010/main" val="263159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541776" y="2590802"/>
            <a:ext cx="17300448" cy="6305773"/>
          </a:xfrm>
          <a:prstGeom prst="rect">
            <a:avLst/>
          </a:prstGeom>
          <a:ln w="3175">
            <a:solidFill>
              <a:schemeClr val="bg1"/>
            </a:solidFill>
          </a:ln>
          <a:effectLst>
            <a:outerShdw blurRad="63500" sx="100500" sy="100500" algn="ctr" rotWithShape="0">
              <a:prstClr val="black">
                <a:alpha val="50000"/>
              </a:prstClr>
            </a:outerShdw>
          </a:effectLst>
        </p:spPr>
        <p:txBody>
          <a:bodyPr vert="horz" lIns="182880" tIns="91440" rIns="182880" bIns="91440" rtlCol="0">
            <a:normAutofit/>
          </a:bodyPr>
          <a:lstStyle/>
          <a:p>
            <a:pPr marL="0" indent="0" algn="l" defTabSz="1828823" rtl="0" eaLnBrk="1" latinLnBrk="0" hangingPunct="1">
              <a:spcBef>
                <a:spcPts val="4000"/>
              </a:spcBef>
              <a:buClr>
                <a:schemeClr val="accent1">
                  <a:lumMod val="60000"/>
                  <a:lumOff val="40000"/>
                </a:schemeClr>
              </a:buClr>
              <a:buSzPct val="110000"/>
              <a:buFont typeface="Wingdings 2" pitchFamily="18" charset="2"/>
              <a:buNone/>
            </a:pPr>
            <a:endParaRPr sz="64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3527790" y="3048000"/>
            <a:ext cx="17328421" cy="3449733"/>
          </a:xfrm>
        </p:spPr>
        <p:txBody>
          <a:bodyPr vert="horz" lIns="91440" tIns="45720" rIns="91440" bIns="45720" rtlCol="0" anchor="b" anchorCtr="0">
            <a:noAutofit/>
          </a:bodyPr>
          <a:lstStyle>
            <a:lvl1pPr marL="0" indent="0" algn="ctr" defTabSz="1828823" rtl="0" eaLnBrk="1" latinLnBrk="0" hangingPunct="1">
              <a:spcBef>
                <a:spcPct val="0"/>
              </a:spcBef>
              <a:buClr>
                <a:schemeClr val="accent1">
                  <a:lumMod val="60000"/>
                  <a:lumOff val="40000"/>
                </a:schemeClr>
              </a:buClr>
              <a:buSzPct val="110000"/>
              <a:buFont typeface="Wingdings 2" pitchFamily="18" charset="2"/>
              <a:buNone/>
              <a:defRPr sz="9200" kern="1200">
                <a:solidFill>
                  <a:schemeClr val="accent1"/>
                </a:solidFill>
                <a:latin typeface="+mj-lt"/>
                <a:ea typeface="+mj-ea"/>
                <a:cs typeface="+mj-cs"/>
              </a:defRPr>
            </a:lvl1pPr>
          </a:lstStyle>
          <a:p>
            <a:r>
              <a:rPr lang="fr-FR"/>
              <a:t>Cliquez et modifiez le titre</a:t>
            </a:r>
            <a:endParaRPr/>
          </a:p>
        </p:txBody>
      </p:sp>
      <p:sp>
        <p:nvSpPr>
          <p:cNvPr id="3" name="Subtitle 2"/>
          <p:cNvSpPr>
            <a:spLocks noGrp="1"/>
          </p:cNvSpPr>
          <p:nvPr>
            <p:ph type="subTitle" idx="1"/>
          </p:nvPr>
        </p:nvSpPr>
        <p:spPr>
          <a:xfrm>
            <a:off x="3527793" y="6598025"/>
            <a:ext cx="17328424" cy="1833283"/>
          </a:xfrm>
        </p:spPr>
        <p:txBody>
          <a:bodyPr vert="horz" lIns="91440" tIns="45720" rIns="91440" bIns="45720" rtlCol="0">
            <a:normAutofit/>
          </a:bodyPr>
          <a:lstStyle>
            <a:lvl1pPr marL="0" indent="0" algn="ctr" defTabSz="1828823" rtl="0" eaLnBrk="1" latinLnBrk="0" hangingPunct="1">
              <a:spcBef>
                <a:spcPts val="600"/>
              </a:spcBef>
              <a:buClr>
                <a:schemeClr val="accent1">
                  <a:lumMod val="60000"/>
                  <a:lumOff val="40000"/>
                </a:schemeClr>
              </a:buClr>
              <a:buSzPct val="110000"/>
              <a:buFont typeface="Wingdings 2" pitchFamily="18" charset="2"/>
              <a:buNone/>
              <a:defRPr sz="3600" kern="1200">
                <a:solidFill>
                  <a:schemeClr val="tx1">
                    <a:tint val="75000"/>
                  </a:schemeClr>
                </a:solidFill>
                <a:latin typeface="+mn-lt"/>
                <a:ea typeface="+mn-ea"/>
                <a:cs typeface="+mn-cs"/>
              </a:defRPr>
            </a:lvl1pPr>
            <a:lvl2pPr marL="914411" indent="0" algn="ctr">
              <a:buNone/>
              <a:defRPr>
                <a:solidFill>
                  <a:schemeClr val="tx1">
                    <a:tint val="75000"/>
                  </a:schemeClr>
                </a:solidFill>
              </a:defRPr>
            </a:lvl2pPr>
            <a:lvl3pPr marL="1828823" indent="0" algn="ctr">
              <a:buNone/>
              <a:defRPr>
                <a:solidFill>
                  <a:schemeClr val="tx1">
                    <a:tint val="75000"/>
                  </a:schemeClr>
                </a:solidFill>
              </a:defRPr>
            </a:lvl3pPr>
            <a:lvl4pPr marL="2743234" indent="0" algn="ctr">
              <a:buNone/>
              <a:defRPr>
                <a:solidFill>
                  <a:schemeClr val="tx1">
                    <a:tint val="75000"/>
                  </a:schemeClr>
                </a:solidFill>
              </a:defRPr>
            </a:lvl4pPr>
            <a:lvl5pPr marL="3657646" indent="0" algn="ctr">
              <a:buNone/>
              <a:defRPr>
                <a:solidFill>
                  <a:schemeClr val="tx1">
                    <a:tint val="75000"/>
                  </a:schemeClr>
                </a:solidFill>
              </a:defRPr>
            </a:lvl5pPr>
            <a:lvl6pPr marL="4572057" indent="0" algn="ctr">
              <a:buNone/>
              <a:defRPr>
                <a:solidFill>
                  <a:schemeClr val="tx1">
                    <a:tint val="75000"/>
                  </a:schemeClr>
                </a:solidFill>
              </a:defRPr>
            </a:lvl6pPr>
            <a:lvl7pPr marL="5486469" indent="0" algn="ctr">
              <a:buNone/>
              <a:defRPr>
                <a:solidFill>
                  <a:schemeClr val="tx1">
                    <a:tint val="75000"/>
                  </a:schemeClr>
                </a:solidFill>
              </a:defRPr>
            </a:lvl7pPr>
            <a:lvl8pPr marL="6400880" indent="0" algn="ctr">
              <a:buNone/>
              <a:defRPr>
                <a:solidFill>
                  <a:schemeClr val="tx1">
                    <a:tint val="75000"/>
                  </a:schemeClr>
                </a:solidFill>
              </a:defRPr>
            </a:lvl8pPr>
            <a:lvl9pPr marL="7315291"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191077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246784" y="377281"/>
            <a:ext cx="21446069" cy="2673912"/>
          </a:xfrm>
        </p:spPr>
        <p:txBody>
          <a:bodyPr/>
          <a:lstStyle>
            <a:lvl1pPr>
              <a:defRPr sz="7200">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dirty="0"/>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2128653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969439" y="6705604"/>
            <a:ext cx="22445133" cy="2940051"/>
          </a:xfrm>
        </p:spPr>
        <p:txBody>
          <a:bodyPr/>
          <a:lstStyle>
            <a:lvl1pPr>
              <a:defRPr>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Subtitle 2"/>
          <p:cNvSpPr>
            <a:spLocks noGrp="1"/>
          </p:cNvSpPr>
          <p:nvPr>
            <p:ph type="subTitle" idx="1"/>
          </p:nvPr>
        </p:nvSpPr>
        <p:spPr>
          <a:xfrm>
            <a:off x="969439" y="9542060"/>
            <a:ext cx="22445133" cy="1945341"/>
          </a:xfrm>
        </p:spPr>
        <p:txBody>
          <a:bodyPr>
            <a:normAutofit/>
          </a:bodyPr>
          <a:lstStyle>
            <a:lvl1pPr marL="0" indent="0" algn="ctr">
              <a:spcBef>
                <a:spcPts val="600"/>
              </a:spcBef>
              <a:buNone/>
              <a:defRPr sz="3600">
                <a:solidFill>
                  <a:schemeClr val="tx1">
                    <a:tint val="75000"/>
                  </a:schemeClr>
                </a:solidFill>
                <a:latin typeface="Calibri" panose="020F0502020204030204" pitchFamily="34" charset="0"/>
                <a:cs typeface="Calibri" panose="020F0502020204030204" pitchFamily="34" charset="0"/>
              </a:defRPr>
            </a:lvl1pPr>
            <a:lvl2pPr marL="914411" indent="0" algn="ctr">
              <a:buNone/>
              <a:defRPr>
                <a:solidFill>
                  <a:schemeClr val="tx1">
                    <a:tint val="75000"/>
                  </a:schemeClr>
                </a:solidFill>
              </a:defRPr>
            </a:lvl2pPr>
            <a:lvl3pPr marL="1828823" indent="0" algn="ctr">
              <a:buNone/>
              <a:defRPr>
                <a:solidFill>
                  <a:schemeClr val="tx1">
                    <a:tint val="75000"/>
                  </a:schemeClr>
                </a:solidFill>
              </a:defRPr>
            </a:lvl3pPr>
            <a:lvl4pPr marL="2743234" indent="0" algn="ctr">
              <a:buNone/>
              <a:defRPr>
                <a:solidFill>
                  <a:schemeClr val="tx1">
                    <a:tint val="75000"/>
                  </a:schemeClr>
                </a:solidFill>
              </a:defRPr>
            </a:lvl4pPr>
            <a:lvl5pPr marL="3657646" indent="0" algn="ctr">
              <a:buNone/>
              <a:defRPr>
                <a:solidFill>
                  <a:schemeClr val="tx1">
                    <a:tint val="75000"/>
                  </a:schemeClr>
                </a:solidFill>
              </a:defRPr>
            </a:lvl5pPr>
            <a:lvl6pPr marL="4572057" indent="0" algn="ctr">
              <a:buNone/>
              <a:defRPr>
                <a:solidFill>
                  <a:schemeClr val="tx1">
                    <a:tint val="75000"/>
                  </a:schemeClr>
                </a:solidFill>
              </a:defRPr>
            </a:lvl6pPr>
            <a:lvl7pPr marL="5486469" indent="0" algn="ctr">
              <a:buNone/>
              <a:defRPr>
                <a:solidFill>
                  <a:schemeClr val="tx1">
                    <a:tint val="75000"/>
                  </a:schemeClr>
                </a:solidFill>
              </a:defRPr>
            </a:lvl7pPr>
            <a:lvl8pPr marL="6400880" indent="0" algn="ctr">
              <a:buNone/>
              <a:defRPr>
                <a:solidFill>
                  <a:schemeClr val="tx1">
                    <a:tint val="75000"/>
                  </a:schemeClr>
                </a:solidFill>
              </a:defRPr>
            </a:lvl8pPr>
            <a:lvl9pPr marL="7315291"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
        <p:nvSpPr>
          <p:cNvPr id="9" name="Picture Placeholder 2"/>
          <p:cNvSpPr>
            <a:spLocks noGrp="1"/>
          </p:cNvSpPr>
          <p:nvPr>
            <p:ph type="pic" idx="13"/>
          </p:nvPr>
        </p:nvSpPr>
        <p:spPr>
          <a:xfrm>
            <a:off x="989280" y="727076"/>
            <a:ext cx="22405440" cy="5673725"/>
          </a:xfrm>
          <a:ln w="3175">
            <a:solidFill>
              <a:schemeClr val="bg1"/>
            </a:solidFill>
          </a:ln>
          <a:effectLst>
            <a:outerShdw blurRad="63500" sx="100500" sy="100500" algn="ctr" rotWithShape="0">
              <a:prstClr val="black">
                <a:alpha val="50000"/>
              </a:prstClr>
            </a:outerShdw>
          </a:effectLst>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dirty="0"/>
              <a:t>Faire glisser l'image vers l'espace réservé ou cliquer sur l'icône pour l'ajouter</a:t>
            </a:r>
            <a:endParaRPr dirty="0"/>
          </a:p>
        </p:txBody>
      </p:sp>
    </p:spTree>
    <p:extLst>
      <p:ext uri="{BB962C8B-B14F-4D97-AF65-F5344CB8AC3E}">
        <p14:creationId xmlns:p14="http://schemas.microsoft.com/office/powerpoint/2010/main" val="83781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157" name="Numéro de diapositive"/>
          <p:cNvSpPr txBox="1">
            <a:spLocks noGrp="1"/>
          </p:cNvSpPr>
          <p:nvPr>
            <p:ph type="sldNum" sz="quarter" idx="2"/>
          </p:nvPr>
        </p:nvSpPr>
        <p:spPr>
          <a:xfrm>
            <a:off x="11934882" y="13076008"/>
            <a:ext cx="501740" cy="379591"/>
          </a:xfrm>
          <a:prstGeom prst="rect">
            <a:avLst/>
          </a:prstGeom>
        </p:spPr>
        <p:txBody>
          <a:bodyPr/>
          <a:lstStyle>
            <a:lvl1pPr>
              <a:defRPr sz="1800" b="0" i="0">
                <a:solidFill>
                  <a:srgbClr val="000000"/>
                </a:solidFill>
                <a:latin typeface="Calibri" panose="020F0502020204030204" pitchFamily="34" charset="0"/>
                <a:ea typeface="+mj-ea"/>
                <a:cs typeface="Calibri" panose="020F0502020204030204" pitchFamily="34" charset="0"/>
                <a:sym typeface="Helvetica Neue"/>
              </a:defRPr>
            </a:lvl1pPr>
          </a:lstStyle>
          <a:p>
            <a:fld id="{86CB4B4D-7CA3-9044-876B-883B54F8677D}" type="slidenum">
              <a:rPr lang="fr-FR" smtClean="0"/>
              <a:pPr/>
              <a:t>‹N°›</a:t>
            </a:fld>
            <a:endParaRPr lang="fr-F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64735" y="4806291"/>
            <a:ext cx="21484168" cy="2724149"/>
          </a:xfrm>
        </p:spPr>
        <p:txBody>
          <a:bodyPr anchor="b" anchorCtr="0"/>
          <a:lstStyle>
            <a:lvl1pPr algn="ctr">
              <a:defRPr sz="9200" b="0" cap="none" baseline="0">
                <a:latin typeface="Calibri" panose="020F0502020204030204" pitchFamily="34" charset="0"/>
                <a:cs typeface="Calibri" panose="020F0502020204030204" pitchFamily="34" charset="0"/>
              </a:defRPr>
            </a:lvl1pPr>
          </a:lstStyle>
          <a:p>
            <a:r>
              <a:rPr lang="fr-FR"/>
              <a:t>Cliquez et modifiez le titre</a:t>
            </a:r>
            <a:endParaRPr/>
          </a:p>
        </p:txBody>
      </p:sp>
      <p:sp>
        <p:nvSpPr>
          <p:cNvPr id="3" name="Text Placeholder 2"/>
          <p:cNvSpPr>
            <a:spLocks noGrp="1"/>
          </p:cNvSpPr>
          <p:nvPr>
            <p:ph type="body" idx="1"/>
          </p:nvPr>
        </p:nvSpPr>
        <p:spPr>
          <a:xfrm>
            <a:off x="1464735" y="7472011"/>
            <a:ext cx="21484168" cy="3000373"/>
          </a:xfrm>
        </p:spPr>
        <p:txBody>
          <a:bodyPr anchor="t" anchorCtr="0">
            <a:normAutofit/>
          </a:bodyPr>
          <a:lstStyle>
            <a:lvl1pPr marL="0" indent="0" algn="ctr">
              <a:spcBef>
                <a:spcPts val="600"/>
              </a:spcBef>
              <a:buNone/>
              <a:defRPr sz="3600">
                <a:solidFill>
                  <a:schemeClr val="tx1">
                    <a:tint val="75000"/>
                  </a:schemeClr>
                </a:solidFill>
                <a:latin typeface="Calibri" panose="020F0502020204030204" pitchFamily="34" charset="0"/>
                <a:cs typeface="Calibri" panose="020F0502020204030204" pitchFamily="34" charset="0"/>
              </a:defRPr>
            </a:lvl1pPr>
            <a:lvl2pPr marL="914411" indent="0">
              <a:buNone/>
              <a:defRPr sz="3600">
                <a:solidFill>
                  <a:schemeClr val="tx1">
                    <a:tint val="75000"/>
                  </a:schemeClr>
                </a:solidFill>
              </a:defRPr>
            </a:lvl2pPr>
            <a:lvl3pPr marL="1828823" indent="0">
              <a:buNone/>
              <a:defRPr sz="3200">
                <a:solidFill>
                  <a:schemeClr val="tx1">
                    <a:tint val="75000"/>
                  </a:schemeClr>
                </a:solidFill>
              </a:defRPr>
            </a:lvl3pPr>
            <a:lvl4pPr marL="2743234" indent="0">
              <a:buNone/>
              <a:defRPr sz="2800">
                <a:solidFill>
                  <a:schemeClr val="tx1">
                    <a:tint val="75000"/>
                  </a:schemeClr>
                </a:solidFill>
              </a:defRPr>
            </a:lvl4pPr>
            <a:lvl5pPr marL="3657646" indent="0">
              <a:buNone/>
              <a:defRPr sz="2800">
                <a:solidFill>
                  <a:schemeClr val="tx1">
                    <a:tint val="75000"/>
                  </a:schemeClr>
                </a:solidFill>
              </a:defRPr>
            </a:lvl5pPr>
            <a:lvl6pPr marL="4572057" indent="0">
              <a:buNone/>
              <a:defRPr sz="2800">
                <a:solidFill>
                  <a:schemeClr val="tx1">
                    <a:tint val="75000"/>
                  </a:schemeClr>
                </a:solidFill>
              </a:defRPr>
            </a:lvl6pPr>
            <a:lvl7pPr marL="5486469" indent="0">
              <a:buNone/>
              <a:defRPr sz="2800">
                <a:solidFill>
                  <a:schemeClr val="tx1">
                    <a:tint val="75000"/>
                  </a:schemeClr>
                </a:solidFill>
              </a:defRPr>
            </a:lvl7pPr>
            <a:lvl8pPr marL="6400880" indent="0">
              <a:buNone/>
              <a:defRPr sz="2800">
                <a:solidFill>
                  <a:schemeClr val="tx1">
                    <a:tint val="75000"/>
                  </a:schemeClr>
                </a:solidFill>
              </a:defRPr>
            </a:lvl8pPr>
            <a:lvl9pPr marL="7315291" indent="0">
              <a:buNone/>
              <a:defRPr sz="28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703227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64734" y="215153"/>
            <a:ext cx="21446069" cy="2673912"/>
          </a:xfrm>
        </p:spPr>
        <p:txBody>
          <a:bodyPr/>
          <a:lstStyle>
            <a:lvl1pPr>
              <a:defRPr sz="7200">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Content Placeholder 2"/>
          <p:cNvSpPr>
            <a:spLocks noGrp="1"/>
          </p:cNvSpPr>
          <p:nvPr>
            <p:ph sz="half" idx="1"/>
          </p:nvPr>
        </p:nvSpPr>
        <p:spPr>
          <a:xfrm>
            <a:off x="1464733" y="3200403"/>
            <a:ext cx="10241280" cy="8686800"/>
          </a:xfrm>
        </p:spPr>
        <p:txBody>
          <a:bodyPr>
            <a:normAutofit/>
          </a:bodyPr>
          <a:lstStyle>
            <a:lvl1pPr>
              <a:spcBef>
                <a:spcPts val="3200"/>
              </a:spcBef>
              <a:defRPr sz="4000">
                <a:latin typeface="Calibri" panose="020F0502020204030204" pitchFamily="34" charset="0"/>
                <a:cs typeface="Calibri" panose="020F0502020204030204" pitchFamily="34" charset="0"/>
              </a:defRPr>
            </a:lvl1pPr>
            <a:lvl2pPr>
              <a:defRPr sz="3600">
                <a:latin typeface="Calibri" panose="020F0502020204030204" pitchFamily="34" charset="0"/>
                <a:cs typeface="Calibri" panose="020F0502020204030204" pitchFamily="34" charset="0"/>
              </a:defRPr>
            </a:lvl2pPr>
            <a:lvl3pPr>
              <a:defRPr sz="3600">
                <a:latin typeface="Calibri" panose="020F0502020204030204" pitchFamily="34" charset="0"/>
                <a:cs typeface="Calibri" panose="020F0502020204030204" pitchFamily="34" charset="0"/>
              </a:defRPr>
            </a:lvl3pPr>
            <a:lvl4pPr>
              <a:defRPr sz="3600">
                <a:latin typeface="Calibri" panose="020F0502020204030204" pitchFamily="34" charset="0"/>
                <a:cs typeface="Calibri" panose="020F0502020204030204" pitchFamily="34" charset="0"/>
              </a:defRPr>
            </a:lvl4pPr>
            <a:lvl5pPr>
              <a:defRPr sz="3600">
                <a:latin typeface="Calibri" panose="020F0502020204030204" pitchFamily="34" charset="0"/>
                <a:cs typeface="Calibri" panose="020F0502020204030204" pitchFamily="34" charset="0"/>
              </a:defRPr>
            </a:lvl5pPr>
            <a:lvl6pPr>
              <a:defRPr sz="3600"/>
            </a:lvl6pPr>
            <a:lvl7pPr>
              <a:defRPr sz="3600"/>
            </a:lvl7pPr>
            <a:lvl8pPr>
              <a:defRPr sz="3600"/>
            </a:lvl8pPr>
            <a:lvl9pPr>
              <a:defRPr sz="3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12669523" y="3200403"/>
            <a:ext cx="10241280" cy="8686800"/>
          </a:xfrm>
        </p:spPr>
        <p:txBody>
          <a:bodyPr>
            <a:normAutofit/>
          </a:bodyPr>
          <a:lstStyle>
            <a:lvl1pPr>
              <a:spcBef>
                <a:spcPts val="3200"/>
              </a:spcBef>
              <a:defRPr sz="4000">
                <a:latin typeface="Calibri" panose="020F0502020204030204" pitchFamily="34" charset="0"/>
                <a:cs typeface="Calibri" panose="020F0502020204030204" pitchFamily="34" charset="0"/>
              </a:defRPr>
            </a:lvl1pPr>
            <a:lvl2pPr>
              <a:defRPr sz="3600">
                <a:latin typeface="Calibri" panose="020F0502020204030204" pitchFamily="34" charset="0"/>
                <a:cs typeface="Calibri" panose="020F0502020204030204" pitchFamily="34" charset="0"/>
              </a:defRPr>
            </a:lvl2pPr>
            <a:lvl3pPr>
              <a:defRPr sz="3600">
                <a:latin typeface="Calibri" panose="020F0502020204030204" pitchFamily="34" charset="0"/>
                <a:cs typeface="Calibri" panose="020F0502020204030204" pitchFamily="34" charset="0"/>
              </a:defRPr>
            </a:lvl3pPr>
            <a:lvl4pPr>
              <a:defRPr sz="3600">
                <a:latin typeface="Calibri" panose="020F0502020204030204" pitchFamily="34" charset="0"/>
                <a:cs typeface="Calibri" panose="020F0502020204030204" pitchFamily="34" charset="0"/>
              </a:defRPr>
            </a:lvl4pPr>
            <a:lvl5pPr>
              <a:defRPr sz="3600">
                <a:latin typeface="Calibri" panose="020F0502020204030204" pitchFamily="34" charset="0"/>
                <a:cs typeface="Calibri" panose="020F0502020204030204" pitchFamily="34" charset="0"/>
              </a:defRPr>
            </a:lvl5pPr>
            <a:lvl6pPr>
              <a:defRPr sz="3600"/>
            </a:lvl6pPr>
            <a:lvl7pPr>
              <a:defRPr sz="3600"/>
            </a:lvl7pPr>
            <a:lvl8pPr>
              <a:defRPr sz="3600"/>
            </a:lvl8pPr>
            <a:lvl9pPr>
              <a:defRPr sz="3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E00BECFF-C056-4E3B-BE0A-4E7A343DE819}"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8895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64731" y="215153"/>
            <a:ext cx="21446069" cy="2673912"/>
          </a:xfrm>
        </p:spPr>
        <p:txBody>
          <a:bodyPr/>
          <a:lstStyle>
            <a:lvl1pPr>
              <a:defRPr sz="7200">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Text Placeholder 2"/>
          <p:cNvSpPr>
            <a:spLocks noGrp="1"/>
          </p:cNvSpPr>
          <p:nvPr>
            <p:ph type="body" idx="1"/>
          </p:nvPr>
        </p:nvSpPr>
        <p:spPr>
          <a:xfrm>
            <a:off x="1464731" y="2906452"/>
            <a:ext cx="10241280" cy="1501773"/>
          </a:xfrm>
        </p:spPr>
        <p:txBody>
          <a:bodyPr anchor="b">
            <a:noAutofit/>
          </a:bodyPr>
          <a:lstStyle>
            <a:lvl1pPr marL="0" indent="0" algn="ctr">
              <a:spcBef>
                <a:spcPts val="0"/>
              </a:spcBef>
              <a:buNone/>
              <a:defRPr sz="4800" b="0">
                <a:solidFill>
                  <a:schemeClr val="accent1">
                    <a:lumMod val="60000"/>
                    <a:lumOff val="40000"/>
                  </a:schemeClr>
                </a:solidFill>
                <a:latin typeface="Calibri" panose="020F0502020204030204" pitchFamily="34" charset="0"/>
                <a:cs typeface="Calibri" panose="020F0502020204030204" pitchFamily="34" charset="0"/>
              </a:defRPr>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dirty="0"/>
              <a:t>Cliquez pour modifier les styles du texte du masque</a:t>
            </a:r>
          </a:p>
        </p:txBody>
      </p:sp>
      <p:sp>
        <p:nvSpPr>
          <p:cNvPr id="4" name="Content Placeholder 3"/>
          <p:cNvSpPr>
            <a:spLocks noGrp="1"/>
          </p:cNvSpPr>
          <p:nvPr>
            <p:ph sz="half" idx="2"/>
          </p:nvPr>
        </p:nvSpPr>
        <p:spPr>
          <a:xfrm>
            <a:off x="1464731" y="4694833"/>
            <a:ext cx="10241280" cy="7192371"/>
          </a:xfrm>
        </p:spPr>
        <p:txBody>
          <a:bodyPr>
            <a:normAutofit/>
          </a:bodyPr>
          <a:lstStyle>
            <a:lvl1pPr>
              <a:spcBef>
                <a:spcPts val="3200"/>
              </a:spcBef>
              <a:defRPr sz="4000">
                <a:latin typeface="Calibri" panose="020F0502020204030204" pitchFamily="34" charset="0"/>
                <a:cs typeface="Calibri" panose="020F0502020204030204" pitchFamily="34" charset="0"/>
              </a:defRPr>
            </a:lvl1pPr>
            <a:lvl2pPr>
              <a:defRPr sz="3600">
                <a:latin typeface="Calibri" panose="020F0502020204030204" pitchFamily="34" charset="0"/>
                <a:cs typeface="Calibri" panose="020F0502020204030204" pitchFamily="34" charset="0"/>
              </a:defRPr>
            </a:lvl2pPr>
            <a:lvl3pPr>
              <a:defRPr sz="3600">
                <a:latin typeface="Calibri" panose="020F0502020204030204" pitchFamily="34" charset="0"/>
                <a:cs typeface="Calibri" panose="020F0502020204030204" pitchFamily="34" charset="0"/>
              </a:defRPr>
            </a:lvl3pPr>
            <a:lvl4pPr>
              <a:defRPr sz="3600">
                <a:latin typeface="Calibri" panose="020F0502020204030204" pitchFamily="34" charset="0"/>
                <a:cs typeface="Calibri" panose="020F0502020204030204" pitchFamily="34" charset="0"/>
              </a:defRPr>
            </a:lvl4pPr>
            <a:lvl5pPr>
              <a:defRPr sz="3600">
                <a:latin typeface="Calibri" panose="020F0502020204030204" pitchFamily="34" charset="0"/>
                <a:cs typeface="Calibri" panose="020F0502020204030204" pitchFamily="34" charset="0"/>
              </a:defRPr>
            </a:lvl5pPr>
            <a:lvl6pPr>
              <a:defRPr sz="3200"/>
            </a:lvl6pPr>
            <a:lvl7pPr>
              <a:defRPr sz="3200"/>
            </a:lvl7pPr>
            <a:lvl8pPr>
              <a:defRPr sz="3200"/>
            </a:lvl8pPr>
            <a:lvl9pPr>
              <a:defRPr sz="3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12669520" y="2906452"/>
            <a:ext cx="10241280" cy="1501773"/>
          </a:xfrm>
        </p:spPr>
        <p:txBody>
          <a:bodyPr anchor="b">
            <a:noAutofit/>
          </a:bodyPr>
          <a:lstStyle>
            <a:lvl1pPr marL="0" indent="0" algn="ctr">
              <a:spcBef>
                <a:spcPts val="0"/>
              </a:spcBef>
              <a:buNone/>
              <a:defRPr sz="4800" b="0">
                <a:solidFill>
                  <a:schemeClr val="accent1">
                    <a:lumMod val="60000"/>
                    <a:lumOff val="40000"/>
                  </a:schemeClr>
                </a:solidFill>
                <a:latin typeface="Calibri" panose="020F0502020204030204" pitchFamily="34" charset="0"/>
                <a:cs typeface="Calibri" panose="020F0502020204030204" pitchFamily="34" charset="0"/>
              </a:defRPr>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Cliquez pour modifier les styles du texte du masque</a:t>
            </a:r>
          </a:p>
        </p:txBody>
      </p:sp>
      <p:sp>
        <p:nvSpPr>
          <p:cNvPr id="6" name="Content Placeholder 5"/>
          <p:cNvSpPr>
            <a:spLocks noGrp="1"/>
          </p:cNvSpPr>
          <p:nvPr>
            <p:ph sz="quarter" idx="4"/>
          </p:nvPr>
        </p:nvSpPr>
        <p:spPr>
          <a:xfrm>
            <a:off x="12669520" y="4694833"/>
            <a:ext cx="10241280" cy="7192371"/>
          </a:xfrm>
        </p:spPr>
        <p:txBody>
          <a:bodyPr>
            <a:normAutofit/>
          </a:bodyPr>
          <a:lstStyle>
            <a:lvl1pPr>
              <a:spcBef>
                <a:spcPts val="3200"/>
              </a:spcBef>
              <a:defRPr sz="4000">
                <a:latin typeface="Calibri" panose="020F0502020204030204" pitchFamily="34" charset="0"/>
                <a:cs typeface="Calibri" panose="020F0502020204030204" pitchFamily="34" charset="0"/>
              </a:defRPr>
            </a:lvl1pPr>
            <a:lvl2pPr>
              <a:defRPr sz="3600">
                <a:latin typeface="Calibri" panose="020F0502020204030204" pitchFamily="34" charset="0"/>
                <a:cs typeface="Calibri" panose="020F0502020204030204" pitchFamily="34" charset="0"/>
              </a:defRPr>
            </a:lvl2pPr>
            <a:lvl3pPr>
              <a:defRPr sz="3600">
                <a:latin typeface="Calibri" panose="020F0502020204030204" pitchFamily="34" charset="0"/>
                <a:cs typeface="Calibri" panose="020F0502020204030204" pitchFamily="34" charset="0"/>
              </a:defRPr>
            </a:lvl3pPr>
            <a:lvl4pPr>
              <a:defRPr sz="3600">
                <a:latin typeface="Calibri" panose="020F0502020204030204" pitchFamily="34" charset="0"/>
                <a:cs typeface="Calibri" panose="020F0502020204030204" pitchFamily="34" charset="0"/>
              </a:defRPr>
            </a:lvl4pPr>
            <a:lvl5pPr>
              <a:defRPr sz="3600">
                <a:latin typeface="Calibri" panose="020F0502020204030204" pitchFamily="34" charset="0"/>
                <a:cs typeface="Calibri" panose="020F0502020204030204" pitchFamily="34" charset="0"/>
              </a:defRPr>
            </a:lvl5pPr>
            <a:lvl6pPr>
              <a:defRPr sz="3200"/>
            </a:lvl6pPr>
            <a:lvl7pPr>
              <a:defRPr sz="3200"/>
            </a:lvl7pPr>
            <a:lvl8pPr>
              <a:defRPr sz="3200"/>
            </a:lvl8pPr>
            <a:lvl9pPr>
              <a:defRPr sz="3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7" name="Date Placeholder 6"/>
          <p:cNvSpPr>
            <a:spLocks noGrp="1"/>
          </p:cNvSpPr>
          <p:nvPr>
            <p:ph type="dt" sz="half" idx="10"/>
          </p:nvPr>
        </p:nvSpPr>
        <p:spPr/>
        <p:txBody>
          <a:bodyPr/>
          <a:lstStyle/>
          <a:p>
            <a:fld id="{E00BECFF-C056-4E3B-BE0A-4E7A343DE819}" type="datetimeFigureOut">
              <a:rPr lang="fr-FR" smtClean="0"/>
              <a:t>05/12/2024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173437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Calibri" panose="020F0502020204030204" pitchFamily="34" charset="0"/>
                <a:cs typeface="Calibri" panose="020F0502020204030204" pitchFamily="34" charset="0"/>
              </a:defRPr>
            </a:lvl1pPr>
          </a:lstStyle>
          <a:p>
            <a:r>
              <a:rPr lang="fr-FR"/>
              <a:t>Cliquez et modifiez le titre</a:t>
            </a:r>
            <a:endParaRPr/>
          </a:p>
        </p:txBody>
      </p:sp>
      <p:sp>
        <p:nvSpPr>
          <p:cNvPr id="3" name="Date Placeholder 2"/>
          <p:cNvSpPr>
            <a:spLocks noGrp="1"/>
          </p:cNvSpPr>
          <p:nvPr>
            <p:ph type="dt" sz="half" idx="10"/>
          </p:nvPr>
        </p:nvSpPr>
        <p:spPr/>
        <p:txBody>
          <a:bodyPr/>
          <a:lstStyle/>
          <a:p>
            <a:fld id="{E00BECFF-C056-4E3B-BE0A-4E7A343DE819}" type="datetimeFigureOut">
              <a:rPr lang="fr-FR" smtClean="0"/>
              <a:t>05/12/2024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1979522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BECFF-C056-4E3B-BE0A-4E7A343DE819}" type="datetimeFigureOut">
              <a:rPr lang="fr-FR" smtClean="0"/>
              <a:t>05/12/2024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3675050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22397" y="1223744"/>
            <a:ext cx="10241280" cy="2324101"/>
          </a:xfrm>
        </p:spPr>
        <p:txBody>
          <a:bodyPr anchor="b"/>
          <a:lstStyle>
            <a:lvl1pPr algn="ctr">
              <a:defRPr sz="7200" b="0">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Content Placeholder 2"/>
          <p:cNvSpPr>
            <a:spLocks noGrp="1"/>
          </p:cNvSpPr>
          <p:nvPr>
            <p:ph idx="1"/>
          </p:nvPr>
        </p:nvSpPr>
        <p:spPr>
          <a:xfrm>
            <a:off x="12647531" y="736601"/>
            <a:ext cx="10241280" cy="11150600"/>
          </a:xfrm>
        </p:spPr>
        <p:txBody>
          <a:bodyPr>
            <a:normAutofit/>
          </a:bodyPr>
          <a:lstStyle>
            <a:lvl1pPr>
              <a:spcBef>
                <a:spcPts val="4000"/>
              </a:spcBef>
              <a:defRPr sz="4400">
                <a:latin typeface="Calibri" panose="020F0502020204030204" pitchFamily="34" charset="0"/>
                <a:cs typeface="Calibri" panose="020F0502020204030204" pitchFamily="34" charset="0"/>
              </a:defRPr>
            </a:lvl1pPr>
            <a:lvl2pPr>
              <a:defRPr sz="4000">
                <a:latin typeface="Calibri" panose="020F0502020204030204" pitchFamily="34" charset="0"/>
                <a:cs typeface="Calibri" panose="020F0502020204030204" pitchFamily="34" charset="0"/>
              </a:defRPr>
            </a:lvl2pPr>
            <a:lvl3pPr>
              <a:defRPr sz="3600">
                <a:latin typeface="Calibri" panose="020F0502020204030204" pitchFamily="34" charset="0"/>
                <a:cs typeface="Calibri" panose="020F0502020204030204" pitchFamily="34" charset="0"/>
              </a:defRPr>
            </a:lvl3pPr>
            <a:lvl4pPr>
              <a:defRPr sz="3600">
                <a:latin typeface="Calibri" panose="020F0502020204030204" pitchFamily="34" charset="0"/>
                <a:cs typeface="Calibri" panose="020F0502020204030204" pitchFamily="34" charset="0"/>
              </a:defRPr>
            </a:lvl4pPr>
            <a:lvl5pPr>
              <a:defRPr sz="3600">
                <a:latin typeface="Calibri" panose="020F0502020204030204" pitchFamily="34" charset="0"/>
                <a:cs typeface="Calibri" panose="020F0502020204030204" pitchFamily="34" charset="0"/>
              </a:defRPr>
            </a:lvl5pPr>
            <a:lvl6pPr>
              <a:defRPr sz="4000"/>
            </a:lvl6pPr>
            <a:lvl7pPr>
              <a:defRPr sz="4000"/>
            </a:lvl7pPr>
            <a:lvl8pPr>
              <a:defRPr sz="4000"/>
            </a:lvl8pPr>
            <a:lvl9pPr>
              <a:defRPr sz="4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dirty="0"/>
          </a:p>
        </p:txBody>
      </p:sp>
      <p:sp>
        <p:nvSpPr>
          <p:cNvPr id="4" name="Text Placeholder 3"/>
          <p:cNvSpPr>
            <a:spLocks noGrp="1"/>
          </p:cNvSpPr>
          <p:nvPr>
            <p:ph type="body" sz="half" idx="2"/>
          </p:nvPr>
        </p:nvSpPr>
        <p:spPr>
          <a:xfrm>
            <a:off x="1422397" y="3575712"/>
            <a:ext cx="10241280" cy="7440304"/>
          </a:xfrm>
        </p:spPr>
        <p:txBody>
          <a:bodyPr>
            <a:normAutofit/>
          </a:bodyPr>
          <a:lstStyle>
            <a:lvl1pPr marL="0" indent="0" algn="ctr">
              <a:spcBef>
                <a:spcPts val="1200"/>
              </a:spcBef>
              <a:buNone/>
              <a:defRPr sz="3600">
                <a:latin typeface="Calibri" panose="020F0502020204030204" pitchFamily="34" charset="0"/>
                <a:cs typeface="Calibri" panose="020F0502020204030204" pitchFamily="34" charset="0"/>
              </a:defRPr>
            </a:lvl1pPr>
            <a:lvl2pPr marL="914411" indent="0">
              <a:buNone/>
              <a:defRPr sz="2400"/>
            </a:lvl2pPr>
            <a:lvl3pPr marL="1828823" indent="0">
              <a:buNone/>
              <a:defRPr sz="2000"/>
            </a:lvl3pPr>
            <a:lvl4pPr marL="2743234" indent="0">
              <a:buNone/>
              <a:defRPr sz="1800"/>
            </a:lvl4pPr>
            <a:lvl5pPr marL="3657646" indent="0">
              <a:buNone/>
              <a:defRPr sz="1800"/>
            </a:lvl5pPr>
            <a:lvl6pPr marL="4572057" indent="0">
              <a:buNone/>
              <a:defRPr sz="1800"/>
            </a:lvl6pPr>
            <a:lvl7pPr marL="5486469" indent="0">
              <a:buNone/>
              <a:defRPr sz="1800"/>
            </a:lvl7pPr>
            <a:lvl8pPr marL="6400880" indent="0">
              <a:buNone/>
              <a:defRPr sz="1800"/>
            </a:lvl8pPr>
            <a:lvl9pPr marL="7315291" indent="0">
              <a:buNone/>
              <a:defRPr sz="18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00BECFF-C056-4E3B-BE0A-4E7A343DE819}"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4067398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22399" y="1223744"/>
            <a:ext cx="10878787" cy="2324101"/>
          </a:xfrm>
        </p:spPr>
        <p:txBody>
          <a:bodyPr anchor="b"/>
          <a:lstStyle>
            <a:lvl1pPr algn="ctr">
              <a:defRPr sz="7200" b="0">
                <a:latin typeface="Calibri" panose="020F0502020204030204" pitchFamily="34" charset="0"/>
                <a:cs typeface="Calibri" panose="020F0502020204030204" pitchFamily="34" charset="0"/>
              </a:defRPr>
            </a:lvl1pPr>
          </a:lstStyle>
          <a:p>
            <a:r>
              <a:rPr lang="fr-FR"/>
              <a:t>Cliquez et modifiez le titre</a:t>
            </a:r>
            <a:endParaRPr/>
          </a:p>
        </p:txBody>
      </p:sp>
      <p:sp>
        <p:nvSpPr>
          <p:cNvPr id="4" name="Text Placeholder 3"/>
          <p:cNvSpPr>
            <a:spLocks noGrp="1"/>
          </p:cNvSpPr>
          <p:nvPr>
            <p:ph type="body" sz="half" idx="2"/>
          </p:nvPr>
        </p:nvSpPr>
        <p:spPr>
          <a:xfrm>
            <a:off x="1422399" y="3575712"/>
            <a:ext cx="10878787" cy="7440304"/>
          </a:xfrm>
        </p:spPr>
        <p:txBody>
          <a:bodyPr>
            <a:normAutofit/>
          </a:bodyPr>
          <a:lstStyle>
            <a:lvl1pPr marL="0" indent="0" algn="ctr">
              <a:spcBef>
                <a:spcPts val="1200"/>
              </a:spcBef>
              <a:buNone/>
              <a:defRPr sz="3600"/>
            </a:lvl1pPr>
            <a:lvl2pPr marL="914411" indent="0">
              <a:buNone/>
              <a:defRPr sz="2400"/>
            </a:lvl2pPr>
            <a:lvl3pPr marL="1828823" indent="0">
              <a:buNone/>
              <a:defRPr sz="2000"/>
            </a:lvl3pPr>
            <a:lvl4pPr marL="2743234" indent="0">
              <a:buNone/>
              <a:defRPr sz="1800"/>
            </a:lvl4pPr>
            <a:lvl5pPr marL="3657646" indent="0">
              <a:buNone/>
              <a:defRPr sz="1800"/>
            </a:lvl5pPr>
            <a:lvl6pPr marL="4572057" indent="0">
              <a:buNone/>
              <a:defRPr sz="1800"/>
            </a:lvl6pPr>
            <a:lvl7pPr marL="5486469" indent="0">
              <a:buNone/>
              <a:defRPr sz="1800"/>
            </a:lvl7pPr>
            <a:lvl8pPr marL="6400880" indent="0">
              <a:buNone/>
              <a:defRPr sz="1800"/>
            </a:lvl8pPr>
            <a:lvl9pPr marL="7315291" indent="0">
              <a:buNone/>
              <a:defRPr sz="18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00BECFF-C056-4E3B-BE0A-4E7A343DE819}"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7EBEA13-CAD6-45B4-8BC2-7AC2472A6BD9}" type="slidenum">
              <a:rPr lang="fr-FR" smtClean="0"/>
              <a:t>‹N°›</a:t>
            </a:fld>
            <a:endParaRPr lang="fr-FR"/>
          </a:p>
        </p:txBody>
      </p:sp>
      <p:sp>
        <p:nvSpPr>
          <p:cNvPr id="8" name="Picture Placeholder 2"/>
          <p:cNvSpPr>
            <a:spLocks noGrp="1"/>
          </p:cNvSpPr>
          <p:nvPr>
            <p:ph type="pic" idx="1"/>
          </p:nvPr>
        </p:nvSpPr>
        <p:spPr>
          <a:xfrm>
            <a:off x="13574979" y="718784"/>
            <a:ext cx="9753600" cy="10636155"/>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1828823" rtl="0" eaLnBrk="1" latinLnBrk="0" hangingPunct="1">
              <a:spcBef>
                <a:spcPts val="4000"/>
              </a:spcBef>
              <a:buClr>
                <a:schemeClr val="accent1">
                  <a:lumMod val="60000"/>
                  <a:lumOff val="40000"/>
                </a:schemeClr>
              </a:buClr>
              <a:buSzPct val="110000"/>
              <a:buFont typeface="Wingdings 2" pitchFamily="18" charset="2"/>
              <a:buNone/>
              <a:defRPr sz="6400" kern="1200">
                <a:solidFill>
                  <a:schemeClr val="tx1">
                    <a:lumMod val="65000"/>
                    <a:lumOff val="35000"/>
                  </a:schemeClr>
                </a:solidFill>
                <a:latin typeface="+mn-lt"/>
                <a:ea typeface="+mn-ea"/>
                <a:cs typeface="+mn-cs"/>
              </a:defRPr>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Faire glisser l'image vers l'espace réservé ou cliquer sur l'icône pour l'ajouter</a:t>
            </a:r>
            <a:endParaRPr/>
          </a:p>
        </p:txBody>
      </p:sp>
    </p:spTree>
    <p:extLst>
      <p:ext uri="{BB962C8B-B14F-4D97-AF65-F5344CB8AC3E}">
        <p14:creationId xmlns:p14="http://schemas.microsoft.com/office/powerpoint/2010/main" val="1416012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Calibri" panose="020F0502020204030204" pitchFamily="34" charset="0"/>
                <a:cs typeface="Calibri" panose="020F0502020204030204" pitchFamily="34" charset="0"/>
              </a:defRPr>
            </a:lvl1pPr>
          </a:lstStyle>
          <a:p>
            <a:r>
              <a:rPr lang="fr-FR" dirty="0"/>
              <a:t>Cliquez et modifiez le titre</a:t>
            </a:r>
            <a:endParaRPr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3217597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52779" y="736604"/>
            <a:ext cx="4064000" cy="11150600"/>
          </a:xfrm>
        </p:spPr>
        <p:txBody>
          <a:bodyPr vert="eaVert"/>
          <a:lstStyle>
            <a:lvl1pPr>
              <a:defRPr sz="7200">
                <a:latin typeface="Calibri" panose="020F0502020204030204" pitchFamily="34" charset="0"/>
                <a:cs typeface="Calibri" panose="020F0502020204030204" pitchFamily="34" charset="0"/>
              </a:defRPr>
            </a:lvl1pPr>
          </a:lstStyle>
          <a:p>
            <a:r>
              <a:rPr lang="fr-FR"/>
              <a:t>Cliquez et modifiez le titre</a:t>
            </a:r>
            <a:endParaRPr dirty="0"/>
          </a:p>
        </p:txBody>
      </p:sp>
      <p:sp>
        <p:nvSpPr>
          <p:cNvPr id="3" name="Vertical Text Placeholder 2"/>
          <p:cNvSpPr>
            <a:spLocks noGrp="1"/>
          </p:cNvSpPr>
          <p:nvPr>
            <p:ph type="body" orient="vert" idx="1"/>
          </p:nvPr>
        </p:nvSpPr>
        <p:spPr>
          <a:xfrm>
            <a:off x="1464731" y="736604"/>
            <a:ext cx="17839269" cy="11150600"/>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E00BECFF-C056-4E3B-BE0A-4E7A343DE819}"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7EBEA13-CAD6-45B4-8BC2-7AC2472A6BD9}" type="slidenum">
              <a:rPr lang="fr-FR" smtClean="0"/>
              <a:t>‹N°›</a:t>
            </a:fld>
            <a:endParaRPr lang="fr-FR"/>
          </a:p>
        </p:txBody>
      </p:sp>
    </p:spTree>
    <p:extLst>
      <p:ext uri="{BB962C8B-B14F-4D97-AF65-F5344CB8AC3E}">
        <p14:creationId xmlns:p14="http://schemas.microsoft.com/office/powerpoint/2010/main" val="2962056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31712" y="561599"/>
            <a:ext cx="21023488" cy="1365699"/>
          </a:xfrm>
          <a:prstGeom prst="rect">
            <a:avLst/>
          </a:prstGeom>
        </p:spPr>
        <p:txBody>
          <a:bodyPr lIns="0" tIns="0" rIns="0" bIns="0" anchor="ctr" anchorCtr="0"/>
          <a:lstStyle>
            <a:lvl1pPr>
              <a:defRPr>
                <a:solidFill>
                  <a:srgbClr val="134675"/>
                </a:solidFill>
              </a:defRPr>
            </a:lvl1pPr>
          </a:lstStyle>
          <a:p>
            <a:r>
              <a:rPr lang="fr-FR" dirty="0"/>
              <a:t>CLIQUEZ ET MODIFIEZ LE TITRE</a:t>
            </a:r>
          </a:p>
        </p:txBody>
      </p:sp>
      <p:sp>
        <p:nvSpPr>
          <p:cNvPr id="3" name="Sous-titre 2"/>
          <p:cNvSpPr>
            <a:spLocks noGrp="1"/>
          </p:cNvSpPr>
          <p:nvPr>
            <p:ph type="subTitle" idx="1" hasCustomPrompt="1"/>
          </p:nvPr>
        </p:nvSpPr>
        <p:spPr>
          <a:xfrm>
            <a:off x="1531712" y="3024955"/>
            <a:ext cx="21023488" cy="3505200"/>
          </a:xfrm>
          <a:prstGeom prst="rect">
            <a:avLst/>
          </a:prstGeom>
        </p:spPr>
        <p:txBody>
          <a:bodyPr lIns="0" tIns="0" rIns="0" bIns="0"/>
          <a:lstStyle>
            <a:lvl1pPr marL="0" indent="-374405" algn="l">
              <a:buClr>
                <a:srgbClr val="AF1D1F"/>
              </a:buClr>
              <a:buFont typeface="Arial"/>
              <a:buChar char="•"/>
              <a:defRPr sz="3000" b="0">
                <a:solidFill>
                  <a:srgbClr val="134675"/>
                </a:solidFill>
              </a:defRPr>
            </a:lvl1pPr>
            <a:lvl2pPr marL="1440018" indent="-374405" algn="l">
              <a:spcBef>
                <a:spcPts val="1200"/>
              </a:spcBef>
              <a:buClr>
                <a:srgbClr val="AF1D1F"/>
              </a:buClr>
              <a:buFont typeface="Lucida Grande"/>
              <a:buChar char="-"/>
              <a:defRPr sz="2600">
                <a:solidFill>
                  <a:srgbClr val="134675"/>
                </a:solidFill>
              </a:defRPr>
            </a:lvl2pPr>
            <a:lvl3pPr marL="1828823" indent="0" algn="ctr">
              <a:buNone/>
              <a:defRPr>
                <a:solidFill>
                  <a:schemeClr val="tx1">
                    <a:tint val="75000"/>
                  </a:schemeClr>
                </a:solidFill>
              </a:defRPr>
            </a:lvl3pPr>
            <a:lvl4pPr marL="2743234" indent="0" algn="ctr">
              <a:buNone/>
              <a:defRPr>
                <a:solidFill>
                  <a:schemeClr val="tx1">
                    <a:tint val="75000"/>
                  </a:schemeClr>
                </a:solidFill>
              </a:defRPr>
            </a:lvl4pPr>
            <a:lvl5pPr marL="3657646" indent="0" algn="ctr">
              <a:buNone/>
              <a:defRPr>
                <a:solidFill>
                  <a:schemeClr val="tx1">
                    <a:tint val="75000"/>
                  </a:schemeClr>
                </a:solidFill>
              </a:defRPr>
            </a:lvl5pPr>
            <a:lvl6pPr marL="4572057" indent="0" algn="ctr">
              <a:buNone/>
              <a:defRPr>
                <a:solidFill>
                  <a:schemeClr val="tx1">
                    <a:tint val="75000"/>
                  </a:schemeClr>
                </a:solidFill>
              </a:defRPr>
            </a:lvl6pPr>
            <a:lvl7pPr marL="5486469" indent="0" algn="ctr">
              <a:buNone/>
              <a:defRPr>
                <a:solidFill>
                  <a:schemeClr val="tx1">
                    <a:tint val="75000"/>
                  </a:schemeClr>
                </a:solidFill>
              </a:defRPr>
            </a:lvl7pPr>
            <a:lvl8pPr marL="6400880" indent="0" algn="ctr">
              <a:buNone/>
              <a:defRPr>
                <a:solidFill>
                  <a:schemeClr val="tx1">
                    <a:tint val="75000"/>
                  </a:schemeClr>
                </a:solidFill>
              </a:defRPr>
            </a:lvl8pPr>
            <a:lvl9pPr marL="7315291" indent="0" algn="ctr">
              <a:buNone/>
              <a:defRPr>
                <a:solidFill>
                  <a:schemeClr val="tx1">
                    <a:tint val="75000"/>
                  </a:schemeClr>
                </a:solidFill>
              </a:defRPr>
            </a:lvl9pPr>
          </a:lstStyle>
          <a:p>
            <a:pPr lvl="0"/>
            <a:r>
              <a:rPr lang="fr-FR" dirty="0"/>
              <a:t>Cliquez pour modifier les styles du texte du masque</a:t>
            </a:r>
          </a:p>
          <a:p>
            <a:pPr lvl="1"/>
            <a:r>
              <a:rPr lang="fr-FR" dirty="0"/>
              <a:t>Deuxième niveau</a:t>
            </a:r>
          </a:p>
        </p:txBody>
      </p:sp>
      <p:sp>
        <p:nvSpPr>
          <p:cNvPr id="4" name="Espace réservé de la date 3"/>
          <p:cNvSpPr>
            <a:spLocks noGrp="1"/>
          </p:cNvSpPr>
          <p:nvPr>
            <p:ph type="dt" sz="half" idx="10"/>
          </p:nvPr>
        </p:nvSpPr>
        <p:spPr/>
        <p:txBody>
          <a:bodyPr/>
          <a:lstStyle/>
          <a:p>
            <a:fld id="{76F9F780-A0D2-694B-B8C2-EDA047F0DD74}" type="datetime1">
              <a:rPr lang="en-US" smtClean="0"/>
              <a:pPr/>
              <a:t>12/5/2024</a:t>
            </a:fld>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9904" y="12712704"/>
            <a:ext cx="5689600" cy="730251"/>
          </a:xfrm>
        </p:spPr>
        <p:txBody>
          <a:bodyPr/>
          <a:lstStyle>
            <a:lvl1pPr>
              <a:defRPr sz="2000">
                <a:solidFill>
                  <a:srgbClr val="000000"/>
                </a:solidFill>
                <a:latin typeface="Arial"/>
                <a:cs typeface="Arial"/>
              </a:defRPr>
            </a:lvl1pPr>
          </a:lstStyle>
          <a:p>
            <a:fld id="{CC4CDF5D-D1A2-2F44-8E1D-8836F22CBCCA}" type="slidenum">
              <a:rPr lang="fr-FR" smtClean="0"/>
              <a:pPr/>
              <a:t>‹N°›</a:t>
            </a:fld>
            <a:endParaRPr lang="fr-FR" dirty="0"/>
          </a:p>
        </p:txBody>
      </p:sp>
    </p:spTree>
    <p:extLst>
      <p:ext uri="{BB962C8B-B14F-4D97-AF65-F5344CB8AC3E}">
        <p14:creationId xmlns:p14="http://schemas.microsoft.com/office/powerpoint/2010/main" val="64308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Vierge copie 2">
    <p:spTree>
      <p:nvGrpSpPr>
        <p:cNvPr id="1" name=""/>
        <p:cNvGrpSpPr/>
        <p:nvPr/>
      </p:nvGrpSpPr>
      <p:grpSpPr>
        <a:xfrm>
          <a:off x="0" y="0"/>
          <a:ext cx="0" cy="0"/>
          <a:chOff x="0" y="0"/>
          <a:chExt cx="0" cy="0"/>
        </a:xfrm>
      </p:grpSpPr>
      <p:pic>
        <p:nvPicPr>
          <p:cNvPr id="164" name="MHEMO-kit-graphique-PPT-01.png" descr="MHEMO-kit-graphique-PPT-01.png"/>
          <p:cNvPicPr>
            <a:picLocks noChangeAspect="1"/>
          </p:cNvPicPr>
          <p:nvPr/>
        </p:nvPicPr>
        <p:blipFill>
          <a:blip r:embed="rId2"/>
          <a:stretch>
            <a:fillRect/>
          </a:stretch>
        </p:blipFill>
        <p:spPr>
          <a:xfrm>
            <a:off x="9823450" y="4267200"/>
            <a:ext cx="2425700" cy="2653313"/>
          </a:xfrm>
          <a:prstGeom prst="rect">
            <a:avLst/>
          </a:prstGeom>
          <a:ln w="12700">
            <a:miter lim="400000"/>
          </a:ln>
        </p:spPr>
      </p:pic>
      <p:pic>
        <p:nvPicPr>
          <p:cNvPr id="165" name="MHEMO-kit-graphique-PPT-02.png" descr="MHEMO-kit-graphique-PPT-02.png"/>
          <p:cNvPicPr>
            <a:picLocks noChangeAspect="1"/>
          </p:cNvPicPr>
          <p:nvPr/>
        </p:nvPicPr>
        <p:blipFill>
          <a:blip r:embed="rId3"/>
          <a:stretch>
            <a:fillRect/>
          </a:stretch>
        </p:blipFill>
        <p:spPr>
          <a:xfrm>
            <a:off x="10979150" y="4182178"/>
            <a:ext cx="2425700" cy="2823357"/>
          </a:xfrm>
          <a:prstGeom prst="rect">
            <a:avLst/>
          </a:prstGeom>
          <a:ln w="12700">
            <a:miter lim="400000"/>
          </a:ln>
        </p:spPr>
      </p:pic>
      <p:pic>
        <p:nvPicPr>
          <p:cNvPr id="166" name="MHEMO-kit-graphique-PPT-03.png" descr="MHEMO-kit-graphique-PPT-03.png"/>
          <p:cNvPicPr>
            <a:picLocks noChangeAspect="1"/>
          </p:cNvPicPr>
          <p:nvPr/>
        </p:nvPicPr>
        <p:blipFill>
          <a:blip r:embed="rId4"/>
          <a:stretch>
            <a:fillRect/>
          </a:stretch>
        </p:blipFill>
        <p:spPr>
          <a:xfrm>
            <a:off x="12043578" y="4226524"/>
            <a:ext cx="2425701" cy="2734665"/>
          </a:xfrm>
          <a:prstGeom prst="rect">
            <a:avLst/>
          </a:prstGeom>
          <a:ln w="12700">
            <a:miter lim="400000"/>
          </a:ln>
        </p:spPr>
      </p:pic>
      <p:pic>
        <p:nvPicPr>
          <p:cNvPr id="167" name="MHEMO-kit-graphique-PPT-04.png" descr="MHEMO-kit-graphique-PPT-04.png"/>
          <p:cNvPicPr>
            <a:picLocks noChangeAspect="1"/>
          </p:cNvPicPr>
          <p:nvPr/>
        </p:nvPicPr>
        <p:blipFill>
          <a:blip r:embed="rId5"/>
          <a:stretch>
            <a:fillRect/>
          </a:stretch>
        </p:blipFill>
        <p:spPr>
          <a:xfrm>
            <a:off x="9994900" y="10552289"/>
            <a:ext cx="2425700" cy="3165745"/>
          </a:xfrm>
          <a:prstGeom prst="rect">
            <a:avLst/>
          </a:prstGeom>
          <a:ln w="12700">
            <a:miter lim="400000"/>
          </a:ln>
        </p:spPr>
      </p:pic>
      <p:pic>
        <p:nvPicPr>
          <p:cNvPr id="168" name="MHEMO-kit-graphique-PPT-05.png" descr="MHEMO-kit-graphique-PPT-05.png"/>
          <p:cNvPicPr>
            <a:picLocks noChangeAspect="1"/>
          </p:cNvPicPr>
          <p:nvPr/>
        </p:nvPicPr>
        <p:blipFill>
          <a:blip r:embed="rId6"/>
          <a:stretch>
            <a:fillRect/>
          </a:stretch>
        </p:blipFill>
        <p:spPr>
          <a:xfrm>
            <a:off x="7221001" y="10903839"/>
            <a:ext cx="2425701" cy="2798885"/>
          </a:xfrm>
          <a:prstGeom prst="rect">
            <a:avLst/>
          </a:prstGeom>
          <a:ln w="12700">
            <a:miter lim="400000"/>
          </a:ln>
        </p:spPr>
      </p:pic>
      <p:pic>
        <p:nvPicPr>
          <p:cNvPr id="169" name="MHEMO-kit-graphique-PPT-06.png" descr="MHEMO-kit-graphique-PPT-06.png"/>
          <p:cNvPicPr>
            <a:picLocks noChangeAspect="1"/>
          </p:cNvPicPr>
          <p:nvPr/>
        </p:nvPicPr>
        <p:blipFill>
          <a:blip r:embed="rId7"/>
          <a:stretch>
            <a:fillRect/>
          </a:stretch>
        </p:blipFill>
        <p:spPr>
          <a:xfrm>
            <a:off x="1657767" y="10540250"/>
            <a:ext cx="2425701" cy="3189822"/>
          </a:xfrm>
          <a:prstGeom prst="rect">
            <a:avLst/>
          </a:prstGeom>
          <a:ln w="12700">
            <a:miter lim="400000"/>
          </a:ln>
        </p:spPr>
      </p:pic>
      <p:pic>
        <p:nvPicPr>
          <p:cNvPr id="170" name="MHEMO-kit-graphique-PPT-07.png" descr="MHEMO-kit-graphique-PPT-07.png"/>
          <p:cNvPicPr>
            <a:picLocks noChangeAspect="1"/>
          </p:cNvPicPr>
          <p:nvPr/>
        </p:nvPicPr>
        <p:blipFill>
          <a:blip r:embed="rId8"/>
          <a:stretch>
            <a:fillRect/>
          </a:stretch>
        </p:blipFill>
        <p:spPr>
          <a:xfrm>
            <a:off x="4683537" y="10901208"/>
            <a:ext cx="2425701" cy="2804146"/>
          </a:xfrm>
          <a:prstGeom prst="rect">
            <a:avLst/>
          </a:prstGeom>
          <a:ln w="12700">
            <a:miter lim="400000"/>
          </a:ln>
        </p:spPr>
      </p:pic>
      <p:pic>
        <p:nvPicPr>
          <p:cNvPr id="171" name="MHEMO-kit-graphique-PPT-08.png" descr="MHEMO-kit-graphique-PPT-08.png"/>
          <p:cNvPicPr>
            <a:picLocks noChangeAspect="1"/>
          </p:cNvPicPr>
          <p:nvPr/>
        </p:nvPicPr>
        <p:blipFill>
          <a:blip r:embed="rId9"/>
          <a:stretch>
            <a:fillRect/>
          </a:stretch>
        </p:blipFill>
        <p:spPr>
          <a:xfrm>
            <a:off x="13094960" y="11925300"/>
            <a:ext cx="2425701" cy="1750332"/>
          </a:xfrm>
          <a:prstGeom prst="rect">
            <a:avLst/>
          </a:prstGeom>
          <a:ln w="12700">
            <a:miter lim="400000"/>
          </a:ln>
        </p:spPr>
      </p:pic>
      <p:pic>
        <p:nvPicPr>
          <p:cNvPr id="172" name="MHEMO-kit-graphique-PPT-09.png" descr="MHEMO-kit-graphique-PPT-09.png"/>
          <p:cNvPicPr>
            <a:picLocks noChangeAspect="1"/>
          </p:cNvPicPr>
          <p:nvPr/>
        </p:nvPicPr>
        <p:blipFill>
          <a:blip r:embed="rId10"/>
          <a:stretch>
            <a:fillRect/>
          </a:stretch>
        </p:blipFill>
        <p:spPr>
          <a:xfrm>
            <a:off x="7607300" y="750734"/>
            <a:ext cx="2425700" cy="3165745"/>
          </a:xfrm>
          <a:prstGeom prst="rect">
            <a:avLst/>
          </a:prstGeom>
          <a:ln w="12700">
            <a:miter lim="400000"/>
          </a:ln>
        </p:spPr>
      </p:pic>
      <p:pic>
        <p:nvPicPr>
          <p:cNvPr id="173" name="MHEMO-kit-graphique-PPT-10.png" descr="MHEMO-kit-graphique-PPT-10.png"/>
          <p:cNvPicPr>
            <a:picLocks noChangeAspect="1"/>
          </p:cNvPicPr>
          <p:nvPr/>
        </p:nvPicPr>
        <p:blipFill>
          <a:blip r:embed="rId11"/>
          <a:stretch>
            <a:fillRect/>
          </a:stretch>
        </p:blipFill>
        <p:spPr>
          <a:xfrm>
            <a:off x="10654465" y="569173"/>
            <a:ext cx="2425701" cy="2798886"/>
          </a:xfrm>
          <a:prstGeom prst="rect">
            <a:avLst/>
          </a:prstGeom>
          <a:ln w="12700">
            <a:miter lim="400000"/>
          </a:ln>
        </p:spPr>
      </p:pic>
      <p:pic>
        <p:nvPicPr>
          <p:cNvPr id="174" name="MHEMO-kit-graphique-PPT-11.png" descr="MHEMO-kit-graphique-PPT-11.png"/>
          <p:cNvPicPr>
            <a:picLocks noChangeAspect="1"/>
          </p:cNvPicPr>
          <p:nvPr/>
        </p:nvPicPr>
        <p:blipFill>
          <a:blip r:embed="rId12"/>
          <a:stretch>
            <a:fillRect/>
          </a:stretch>
        </p:blipFill>
        <p:spPr>
          <a:xfrm>
            <a:off x="13310860" y="6192365"/>
            <a:ext cx="2425701" cy="3194950"/>
          </a:xfrm>
          <a:prstGeom prst="rect">
            <a:avLst/>
          </a:prstGeom>
          <a:ln w="12700">
            <a:miter lim="400000"/>
          </a:ln>
        </p:spPr>
      </p:pic>
      <p:pic>
        <p:nvPicPr>
          <p:cNvPr id="175" name="MHEMO-kit-graphique-PPT-12.png" descr="MHEMO-kit-graphique-PPT-12.png"/>
          <p:cNvPicPr>
            <a:picLocks noChangeAspect="1"/>
          </p:cNvPicPr>
          <p:nvPr/>
        </p:nvPicPr>
        <p:blipFill>
          <a:blip r:embed="rId13"/>
          <a:stretch>
            <a:fillRect/>
          </a:stretch>
        </p:blipFill>
        <p:spPr>
          <a:xfrm>
            <a:off x="13094960" y="3270392"/>
            <a:ext cx="2425701" cy="2804147"/>
          </a:xfrm>
          <a:prstGeom prst="rect">
            <a:avLst/>
          </a:prstGeom>
          <a:ln w="12700">
            <a:miter lim="400000"/>
          </a:ln>
        </p:spPr>
      </p:pic>
      <p:pic>
        <p:nvPicPr>
          <p:cNvPr id="176" name="MHEMO-kit-graphique-PPT-13.png" descr="MHEMO-kit-graphique-PPT-13.png"/>
          <p:cNvPicPr>
            <a:picLocks noChangeAspect="1"/>
          </p:cNvPicPr>
          <p:nvPr/>
        </p:nvPicPr>
        <p:blipFill>
          <a:blip r:embed="rId14"/>
          <a:stretch>
            <a:fillRect/>
          </a:stretch>
        </p:blipFill>
        <p:spPr>
          <a:xfrm>
            <a:off x="9030120" y="8307406"/>
            <a:ext cx="2425701" cy="1753146"/>
          </a:xfrm>
          <a:prstGeom prst="rect">
            <a:avLst/>
          </a:prstGeom>
          <a:ln w="12700">
            <a:miter lim="400000"/>
          </a:ln>
        </p:spPr>
      </p:pic>
      <p:pic>
        <p:nvPicPr>
          <p:cNvPr id="177" name="MHEMO-kit-graphique-PPT-14.png" descr="MHEMO-kit-graphique-PPT-14.png"/>
          <p:cNvPicPr>
            <a:picLocks noChangeAspect="1"/>
          </p:cNvPicPr>
          <p:nvPr/>
        </p:nvPicPr>
        <p:blipFill>
          <a:blip r:embed="rId15"/>
          <a:stretch>
            <a:fillRect/>
          </a:stretch>
        </p:blipFill>
        <p:spPr>
          <a:xfrm>
            <a:off x="1657767" y="1651000"/>
            <a:ext cx="2425701" cy="1365215"/>
          </a:xfrm>
          <a:prstGeom prst="rect">
            <a:avLst/>
          </a:prstGeom>
          <a:ln w="12700">
            <a:miter lim="400000"/>
          </a:ln>
        </p:spPr>
      </p:pic>
      <p:pic>
        <p:nvPicPr>
          <p:cNvPr id="178" name="MHEMO-kit-graphique-PPT-15.png" descr="MHEMO-kit-graphique-PPT-15.png"/>
          <p:cNvPicPr>
            <a:picLocks noChangeAspect="1"/>
          </p:cNvPicPr>
          <p:nvPr/>
        </p:nvPicPr>
        <p:blipFill>
          <a:blip r:embed="rId16"/>
          <a:stretch>
            <a:fillRect/>
          </a:stretch>
        </p:blipFill>
        <p:spPr>
          <a:xfrm>
            <a:off x="2667000" y="1835645"/>
            <a:ext cx="2425700" cy="2425701"/>
          </a:xfrm>
          <a:prstGeom prst="rect">
            <a:avLst/>
          </a:prstGeom>
          <a:ln w="12700">
            <a:miter lim="400000"/>
          </a:ln>
        </p:spPr>
      </p:pic>
      <p:pic>
        <p:nvPicPr>
          <p:cNvPr id="179" name="MHEMO-kit-graphique-PPT-16.png" descr="MHEMO-kit-graphique-PPT-16.png"/>
          <p:cNvPicPr>
            <a:picLocks noChangeAspect="1"/>
          </p:cNvPicPr>
          <p:nvPr/>
        </p:nvPicPr>
        <p:blipFill>
          <a:blip r:embed="rId17"/>
          <a:stretch>
            <a:fillRect/>
          </a:stretch>
        </p:blipFill>
        <p:spPr>
          <a:xfrm>
            <a:off x="1905000" y="7355551"/>
            <a:ext cx="6112468" cy="541793"/>
          </a:xfrm>
          <a:prstGeom prst="rect">
            <a:avLst/>
          </a:prstGeom>
          <a:ln w="12700">
            <a:miter lim="400000"/>
          </a:ln>
        </p:spPr>
      </p:pic>
      <p:pic>
        <p:nvPicPr>
          <p:cNvPr id="180" name="MHEMO-kit-graphique-PPT-17.png" descr="MHEMO-kit-graphique-PPT-17.png"/>
          <p:cNvPicPr>
            <a:picLocks noChangeAspect="1"/>
          </p:cNvPicPr>
          <p:nvPr/>
        </p:nvPicPr>
        <p:blipFill>
          <a:blip r:embed="rId18"/>
          <a:stretch>
            <a:fillRect/>
          </a:stretch>
        </p:blipFill>
        <p:spPr>
          <a:xfrm>
            <a:off x="18158493" y="7092274"/>
            <a:ext cx="2425701" cy="1921026"/>
          </a:xfrm>
          <a:prstGeom prst="rect">
            <a:avLst/>
          </a:prstGeom>
          <a:ln w="12700">
            <a:miter lim="400000"/>
          </a:ln>
        </p:spPr>
      </p:pic>
      <p:pic>
        <p:nvPicPr>
          <p:cNvPr id="181" name="MHEMO-kit-graphique-PPT-18.png" descr="MHEMO-kit-graphique-PPT-18.png"/>
          <p:cNvPicPr>
            <a:picLocks noChangeAspect="1"/>
          </p:cNvPicPr>
          <p:nvPr/>
        </p:nvPicPr>
        <p:blipFill>
          <a:blip r:embed="rId19"/>
          <a:stretch>
            <a:fillRect/>
          </a:stretch>
        </p:blipFill>
        <p:spPr>
          <a:xfrm>
            <a:off x="18582622" y="2878306"/>
            <a:ext cx="2425701" cy="2736688"/>
          </a:xfrm>
          <a:prstGeom prst="rect">
            <a:avLst/>
          </a:prstGeom>
          <a:ln w="12700">
            <a:miter lim="400000"/>
          </a:ln>
        </p:spPr>
      </p:pic>
      <p:pic>
        <p:nvPicPr>
          <p:cNvPr id="182" name="MHEMO-kit-graphique-PPT-19.png" descr="MHEMO-kit-graphique-PPT-19.png"/>
          <p:cNvPicPr>
            <a:picLocks noChangeAspect="1"/>
          </p:cNvPicPr>
          <p:nvPr/>
        </p:nvPicPr>
        <p:blipFill>
          <a:blip r:embed="rId20"/>
          <a:stretch>
            <a:fillRect/>
          </a:stretch>
        </p:blipFill>
        <p:spPr>
          <a:xfrm>
            <a:off x="19651163" y="2878306"/>
            <a:ext cx="2425701" cy="2736688"/>
          </a:xfrm>
          <a:prstGeom prst="rect">
            <a:avLst/>
          </a:prstGeom>
          <a:ln w="12700">
            <a:miter lim="400000"/>
          </a:ln>
        </p:spPr>
      </p:pic>
      <p:pic>
        <p:nvPicPr>
          <p:cNvPr id="183" name="MHEMO-kit-graphique-PPT-20.png" descr="MHEMO-kit-graphique-PPT-20.png"/>
          <p:cNvPicPr>
            <a:picLocks noChangeAspect="1"/>
          </p:cNvPicPr>
          <p:nvPr/>
        </p:nvPicPr>
        <p:blipFill>
          <a:blip r:embed="rId21"/>
          <a:stretch>
            <a:fillRect/>
          </a:stretch>
        </p:blipFill>
        <p:spPr>
          <a:xfrm>
            <a:off x="20501988" y="2895627"/>
            <a:ext cx="2425701" cy="2702046"/>
          </a:xfrm>
          <a:prstGeom prst="rect">
            <a:avLst/>
          </a:prstGeom>
          <a:ln w="12700">
            <a:miter lim="400000"/>
          </a:ln>
        </p:spPr>
      </p:pic>
      <p:pic>
        <p:nvPicPr>
          <p:cNvPr id="184" name="MHEMO-kit-graphique-PPT-21.png" descr="MHEMO-kit-graphique-PPT-21.png"/>
          <p:cNvPicPr>
            <a:picLocks noChangeAspect="1"/>
          </p:cNvPicPr>
          <p:nvPr/>
        </p:nvPicPr>
        <p:blipFill>
          <a:blip r:embed="rId22"/>
          <a:stretch>
            <a:fillRect/>
          </a:stretch>
        </p:blipFill>
        <p:spPr>
          <a:xfrm>
            <a:off x="21029953" y="7092274"/>
            <a:ext cx="2425701" cy="1921026"/>
          </a:xfrm>
          <a:prstGeom prst="rect">
            <a:avLst/>
          </a:prstGeom>
          <a:ln w="12700">
            <a:miter lim="400000"/>
          </a:ln>
        </p:spPr>
      </p:pic>
      <p:pic>
        <p:nvPicPr>
          <p:cNvPr id="185" name="MHEMO-kit-graphique-PPT-22.png" descr="MHEMO-kit-graphique-PPT-22.png"/>
          <p:cNvPicPr>
            <a:picLocks noChangeAspect="1"/>
          </p:cNvPicPr>
          <p:nvPr/>
        </p:nvPicPr>
        <p:blipFill>
          <a:blip r:embed="rId23"/>
          <a:stretch>
            <a:fillRect/>
          </a:stretch>
        </p:blipFill>
        <p:spPr>
          <a:xfrm>
            <a:off x="2667000" y="8541238"/>
            <a:ext cx="5771957" cy="365436"/>
          </a:xfrm>
          <a:prstGeom prst="rect">
            <a:avLst/>
          </a:prstGeom>
          <a:ln w="12700">
            <a:miter lim="400000"/>
          </a:ln>
        </p:spPr>
      </p:pic>
      <p:pic>
        <p:nvPicPr>
          <p:cNvPr id="186" name="MHEMO-kit-graphique-PPT-23.png" descr="MHEMO-kit-graphique-PPT-23.png"/>
          <p:cNvPicPr>
            <a:picLocks noChangeAspect="1"/>
          </p:cNvPicPr>
          <p:nvPr/>
        </p:nvPicPr>
        <p:blipFill>
          <a:blip r:embed="rId24"/>
          <a:stretch>
            <a:fillRect/>
          </a:stretch>
        </p:blipFill>
        <p:spPr>
          <a:xfrm>
            <a:off x="13159066" y="10551456"/>
            <a:ext cx="194723" cy="209702"/>
          </a:xfrm>
          <a:prstGeom prst="rect">
            <a:avLst/>
          </a:prstGeom>
          <a:ln w="12700">
            <a:miter lim="400000"/>
          </a:ln>
        </p:spPr>
      </p:pic>
      <p:pic>
        <p:nvPicPr>
          <p:cNvPr id="187" name="MHEMO_logo_baseline.ai" descr="MHEMO_logo_baseline.ai"/>
          <p:cNvPicPr>
            <a:picLocks noChangeAspect="1"/>
          </p:cNvPicPr>
          <p:nvPr/>
        </p:nvPicPr>
        <p:blipFill>
          <a:blip r:embed="rId25"/>
          <a:stretch>
            <a:fillRect/>
          </a:stretch>
        </p:blipFill>
        <p:spPr>
          <a:xfrm>
            <a:off x="2627797" y="5421549"/>
            <a:ext cx="3173581" cy="773799"/>
          </a:xfrm>
          <a:prstGeom prst="rect">
            <a:avLst/>
          </a:prstGeom>
          <a:ln w="12700">
            <a:miter lim="400000"/>
          </a:ln>
        </p:spPr>
      </p:pic>
      <p:pic>
        <p:nvPicPr>
          <p:cNvPr id="188" name="MHEMO_logo_seul.ai" descr="MHEMO_logo_seul.ai"/>
          <p:cNvPicPr>
            <a:picLocks noChangeAspect="1"/>
          </p:cNvPicPr>
          <p:nvPr/>
        </p:nvPicPr>
        <p:blipFill>
          <a:blip r:embed="rId26"/>
          <a:stretch>
            <a:fillRect/>
          </a:stretch>
        </p:blipFill>
        <p:spPr>
          <a:xfrm>
            <a:off x="2629391" y="4543528"/>
            <a:ext cx="3170393" cy="595838"/>
          </a:xfrm>
          <a:prstGeom prst="rect">
            <a:avLst/>
          </a:prstGeom>
          <a:ln w="12700">
            <a:miter lim="400000"/>
          </a:ln>
        </p:spPr>
      </p:pic>
      <p:sp>
        <p:nvSpPr>
          <p:cNvPr id="189" name="Numéro de diapositive"/>
          <p:cNvSpPr txBox="1">
            <a:spLocks noGrp="1"/>
          </p:cNvSpPr>
          <p:nvPr>
            <p:ph type="sldNum" sz="quarter" idx="2"/>
          </p:nvPr>
        </p:nvSpPr>
        <p:spPr>
          <a:xfrm>
            <a:off x="23082985" y="12980809"/>
            <a:ext cx="501740" cy="379591"/>
          </a:xfrm>
          <a:prstGeom prst="rect">
            <a:avLst/>
          </a:prstGeom>
        </p:spPr>
        <p:txBody>
          <a:bodyPr/>
          <a:lstStyle>
            <a:lvl1pPr algn="r" defTabSz="825500">
              <a:defRPr sz="1800" b="0" i="0">
                <a:solidFill>
                  <a:srgbClr val="000000"/>
                </a:solidFill>
                <a:latin typeface="Calibri" panose="020F0502020204030204" pitchFamily="34" charset="0"/>
                <a:ea typeface="+mj-ea"/>
                <a:cs typeface="Calibri" panose="020F0502020204030204" pitchFamily="34" charset="0"/>
                <a:sym typeface="Helvetica Neue"/>
              </a:defRPr>
            </a:lvl1pPr>
          </a:lstStyle>
          <a:p>
            <a:fld id="{86CB4B4D-7CA3-9044-876B-883B54F8677D}" type="slidenum">
              <a:rPr lang="fr-FR" smtClean="0"/>
              <a:pPr/>
              <a:t>‹N°›</a:t>
            </a:fld>
            <a:endParaRPr lang="fr-FR"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49"/>
          <p:cNvSpPr txBox="1">
            <a:spLocks noGrp="1"/>
          </p:cNvSpPr>
          <p:nvPr>
            <p:ph type="title"/>
          </p:nvPr>
        </p:nvSpPr>
        <p:spPr>
          <a:xfrm>
            <a:off x="1663701" y="3419479"/>
            <a:ext cx="21031200" cy="5705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120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9"/>
          <p:cNvSpPr txBox="1">
            <a:spLocks noGrp="1"/>
          </p:cNvSpPr>
          <p:nvPr>
            <p:ph type="body" idx="1"/>
          </p:nvPr>
        </p:nvSpPr>
        <p:spPr>
          <a:xfrm>
            <a:off x="1663701" y="9178928"/>
            <a:ext cx="21031200" cy="3000373"/>
          </a:xfrm>
          <a:prstGeom prst="rect">
            <a:avLst/>
          </a:prstGeom>
          <a:noFill/>
          <a:ln>
            <a:noFill/>
          </a:ln>
        </p:spPr>
        <p:txBody>
          <a:bodyPr spcFirstLastPara="1" wrap="square" lIns="91425" tIns="45700" rIns="91425" bIns="45700" anchor="t" anchorCtr="0">
            <a:normAutofit/>
          </a:bodyPr>
          <a:lstStyle>
            <a:lvl1pPr marL="914411" lvl="0" indent="-457206" algn="l">
              <a:lnSpc>
                <a:spcPct val="90000"/>
              </a:lnSpc>
              <a:spcBef>
                <a:spcPts val="2000"/>
              </a:spcBef>
              <a:spcAft>
                <a:spcPts val="0"/>
              </a:spcAft>
              <a:buClr>
                <a:srgbClr val="8891B1"/>
              </a:buClr>
              <a:buSzPts val="2400"/>
              <a:buNone/>
              <a:defRPr sz="4800" b="0" i="0">
                <a:solidFill>
                  <a:srgbClr val="8891B1"/>
                </a:solidFill>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rgbClr val="8891B1"/>
              </a:buClr>
              <a:buSzPts val="2000"/>
              <a:buNone/>
              <a:defRPr sz="4000">
                <a:solidFill>
                  <a:srgbClr val="8891B1"/>
                </a:solidFill>
              </a:defRPr>
            </a:lvl2pPr>
            <a:lvl3pPr marL="2743234" lvl="2" indent="-457206" algn="l">
              <a:lnSpc>
                <a:spcPct val="90000"/>
              </a:lnSpc>
              <a:spcBef>
                <a:spcPts val="1000"/>
              </a:spcBef>
              <a:spcAft>
                <a:spcPts val="0"/>
              </a:spcAft>
              <a:buClr>
                <a:srgbClr val="8891B1"/>
              </a:buClr>
              <a:buSzPts val="1800"/>
              <a:buNone/>
              <a:defRPr sz="3600">
                <a:solidFill>
                  <a:srgbClr val="8891B1"/>
                </a:solidFill>
              </a:defRPr>
            </a:lvl3pPr>
            <a:lvl4pPr marL="3657646" lvl="3" indent="-457206" algn="l">
              <a:lnSpc>
                <a:spcPct val="90000"/>
              </a:lnSpc>
              <a:spcBef>
                <a:spcPts val="1000"/>
              </a:spcBef>
              <a:spcAft>
                <a:spcPts val="0"/>
              </a:spcAft>
              <a:buClr>
                <a:srgbClr val="8891B1"/>
              </a:buClr>
              <a:buSzPts val="1600"/>
              <a:buNone/>
              <a:defRPr sz="3200">
                <a:solidFill>
                  <a:srgbClr val="8891B1"/>
                </a:solidFill>
              </a:defRPr>
            </a:lvl4pPr>
            <a:lvl5pPr marL="4572057" lvl="4" indent="-457206" algn="l">
              <a:lnSpc>
                <a:spcPct val="90000"/>
              </a:lnSpc>
              <a:spcBef>
                <a:spcPts val="1000"/>
              </a:spcBef>
              <a:spcAft>
                <a:spcPts val="0"/>
              </a:spcAft>
              <a:buClr>
                <a:srgbClr val="8891B1"/>
              </a:buClr>
              <a:buSzPts val="1600"/>
              <a:buNone/>
              <a:defRPr sz="3200">
                <a:solidFill>
                  <a:srgbClr val="8891B1"/>
                </a:solidFill>
              </a:defRPr>
            </a:lvl5pPr>
            <a:lvl6pPr marL="5486469" lvl="5" indent="-457206" algn="l">
              <a:lnSpc>
                <a:spcPct val="90000"/>
              </a:lnSpc>
              <a:spcBef>
                <a:spcPts val="1000"/>
              </a:spcBef>
              <a:spcAft>
                <a:spcPts val="0"/>
              </a:spcAft>
              <a:buClr>
                <a:srgbClr val="8891B1"/>
              </a:buClr>
              <a:buSzPts val="1600"/>
              <a:buNone/>
              <a:defRPr sz="3200">
                <a:solidFill>
                  <a:srgbClr val="8891B1"/>
                </a:solidFill>
              </a:defRPr>
            </a:lvl6pPr>
            <a:lvl7pPr marL="6400880" lvl="6" indent="-457206" algn="l">
              <a:lnSpc>
                <a:spcPct val="90000"/>
              </a:lnSpc>
              <a:spcBef>
                <a:spcPts val="1000"/>
              </a:spcBef>
              <a:spcAft>
                <a:spcPts val="0"/>
              </a:spcAft>
              <a:buClr>
                <a:srgbClr val="8891B1"/>
              </a:buClr>
              <a:buSzPts val="1600"/>
              <a:buNone/>
              <a:defRPr sz="3200">
                <a:solidFill>
                  <a:srgbClr val="8891B1"/>
                </a:solidFill>
              </a:defRPr>
            </a:lvl7pPr>
            <a:lvl8pPr marL="7315291" lvl="7" indent="-457206" algn="l">
              <a:lnSpc>
                <a:spcPct val="90000"/>
              </a:lnSpc>
              <a:spcBef>
                <a:spcPts val="1000"/>
              </a:spcBef>
              <a:spcAft>
                <a:spcPts val="0"/>
              </a:spcAft>
              <a:buClr>
                <a:srgbClr val="8891B1"/>
              </a:buClr>
              <a:buSzPts val="1600"/>
              <a:buNone/>
              <a:defRPr sz="3200">
                <a:solidFill>
                  <a:srgbClr val="8891B1"/>
                </a:solidFill>
              </a:defRPr>
            </a:lvl8pPr>
            <a:lvl9pPr marL="8229703" lvl="8" indent="-457206" algn="l">
              <a:lnSpc>
                <a:spcPct val="90000"/>
              </a:lnSpc>
              <a:spcBef>
                <a:spcPts val="1000"/>
              </a:spcBef>
              <a:spcAft>
                <a:spcPts val="0"/>
              </a:spcAft>
              <a:buClr>
                <a:srgbClr val="8891B1"/>
              </a:buClr>
              <a:buSzPts val="1600"/>
              <a:buNone/>
              <a:defRPr sz="3200">
                <a:solidFill>
                  <a:srgbClr val="8891B1"/>
                </a:solidFill>
              </a:defRPr>
            </a:lvl9pPr>
          </a:lstStyle>
          <a:p>
            <a:endParaRPr/>
          </a:p>
        </p:txBody>
      </p:sp>
      <p:sp>
        <p:nvSpPr>
          <p:cNvPr id="60" name="Google Shape;60;p49"/>
          <p:cNvSpPr txBox="1">
            <a:spLocks noGrp="1"/>
          </p:cNvSpPr>
          <p:nvPr>
            <p:ph type="dt" idx="10"/>
          </p:nvPr>
        </p:nvSpPr>
        <p:spPr>
          <a:xfrm>
            <a:off x="1676400" y="12712701"/>
            <a:ext cx="54864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61" name="Google Shape;61;p49"/>
          <p:cNvSpPr txBox="1">
            <a:spLocks noGrp="1"/>
          </p:cNvSpPr>
          <p:nvPr>
            <p:ph type="ftr" idx="11"/>
          </p:nvPr>
        </p:nvSpPr>
        <p:spPr>
          <a:xfrm>
            <a:off x="14952571" y="12985752"/>
            <a:ext cx="82296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62" name="Google Shape;62;p49"/>
          <p:cNvSpPr>
            <a:spLocks noGrp="1"/>
          </p:cNvSpPr>
          <p:nvPr>
            <p:ph type="sldNum" idx="12"/>
          </p:nvPr>
        </p:nvSpPr>
        <p:spPr>
          <a:xfrm>
            <a:off x="23570100" y="12985752"/>
            <a:ext cx="813901" cy="730251"/>
          </a:xfrm>
          <a:prstGeom prst="flowChartPunchedCard">
            <a:avLst/>
          </a:prstGeom>
          <a:noFill/>
          <a:ln>
            <a:noFill/>
          </a:ln>
        </p:spPr>
        <p:txBody>
          <a:bodyPr spcFirstLastPara="1" wrap="square" lIns="91425" tIns="45700" rIns="91425" bIns="45700" anchor="t" anchorCtr="0">
            <a:noAutofit/>
          </a:bodyPr>
          <a:lstStyle>
            <a:lvl1pPr marL="0" marR="0" lvl="0" indent="0" algn="l" rtl="0">
              <a:spcBef>
                <a:spcPts val="0"/>
              </a:spcBef>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l" rtl="0">
              <a:spcBef>
                <a:spcPts val="0"/>
              </a:spcBef>
              <a:buNone/>
              <a:defRPr sz="3600">
                <a:solidFill>
                  <a:schemeClr val="dk1"/>
                </a:solidFill>
                <a:latin typeface="Calibri"/>
                <a:ea typeface="Calibri"/>
                <a:cs typeface="Calibri"/>
                <a:sym typeface="Calibri"/>
              </a:defRPr>
            </a:lvl2pPr>
            <a:lvl3pPr marL="0" marR="0" lvl="2" indent="0" algn="l" rtl="0">
              <a:spcBef>
                <a:spcPts val="0"/>
              </a:spcBef>
              <a:buNone/>
              <a:defRPr sz="3600">
                <a:solidFill>
                  <a:schemeClr val="dk1"/>
                </a:solidFill>
                <a:latin typeface="Calibri"/>
                <a:ea typeface="Calibri"/>
                <a:cs typeface="Calibri"/>
                <a:sym typeface="Calibri"/>
              </a:defRPr>
            </a:lvl3pPr>
            <a:lvl4pPr marL="0" marR="0" lvl="3" indent="0" algn="l" rtl="0">
              <a:spcBef>
                <a:spcPts val="0"/>
              </a:spcBef>
              <a:buNone/>
              <a:defRPr sz="3600">
                <a:solidFill>
                  <a:schemeClr val="dk1"/>
                </a:solidFill>
                <a:latin typeface="Calibri"/>
                <a:ea typeface="Calibri"/>
                <a:cs typeface="Calibri"/>
                <a:sym typeface="Calibri"/>
              </a:defRPr>
            </a:lvl4pPr>
            <a:lvl5pPr marL="0" marR="0" lvl="4" indent="0" algn="l" rtl="0">
              <a:spcBef>
                <a:spcPts val="0"/>
              </a:spcBef>
              <a:buNone/>
              <a:defRPr sz="3600">
                <a:solidFill>
                  <a:schemeClr val="dk1"/>
                </a:solidFill>
                <a:latin typeface="Calibri"/>
                <a:ea typeface="Calibri"/>
                <a:cs typeface="Calibri"/>
                <a:sym typeface="Calibri"/>
              </a:defRPr>
            </a:lvl5pPr>
            <a:lvl6pPr marL="0" marR="0" lvl="5" indent="0" algn="l" rtl="0">
              <a:spcBef>
                <a:spcPts val="0"/>
              </a:spcBef>
              <a:buNone/>
              <a:defRPr sz="3600">
                <a:solidFill>
                  <a:schemeClr val="dk1"/>
                </a:solidFill>
                <a:latin typeface="Calibri"/>
                <a:ea typeface="Calibri"/>
                <a:cs typeface="Calibri"/>
                <a:sym typeface="Calibri"/>
              </a:defRPr>
            </a:lvl6pPr>
            <a:lvl7pPr marL="0" marR="0" lvl="6" indent="0" algn="l" rtl="0">
              <a:spcBef>
                <a:spcPts val="0"/>
              </a:spcBef>
              <a:buNone/>
              <a:defRPr sz="3600">
                <a:solidFill>
                  <a:schemeClr val="dk1"/>
                </a:solidFill>
                <a:latin typeface="Calibri"/>
                <a:ea typeface="Calibri"/>
                <a:cs typeface="Calibri"/>
                <a:sym typeface="Calibri"/>
              </a:defRPr>
            </a:lvl7pPr>
            <a:lvl8pPr marL="0" marR="0" lvl="7" indent="0" algn="l" rtl="0">
              <a:spcBef>
                <a:spcPts val="0"/>
              </a:spcBef>
              <a:buNone/>
              <a:defRPr sz="3600">
                <a:solidFill>
                  <a:schemeClr val="dk1"/>
                </a:solidFill>
                <a:latin typeface="Calibri"/>
                <a:ea typeface="Calibri"/>
                <a:cs typeface="Calibri"/>
                <a:sym typeface="Calibri"/>
              </a:defRPr>
            </a:lvl8pPr>
            <a:lvl9pPr marL="0" marR="0" lvl="8" indent="0" algn="l" rtl="0">
              <a:spcBef>
                <a:spcPts val="0"/>
              </a:spcBef>
              <a:buNone/>
              <a:defRPr sz="3600">
                <a:solidFill>
                  <a:schemeClr val="dk1"/>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74924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63"/>
        <p:cNvGrpSpPr/>
        <p:nvPr/>
      </p:nvGrpSpPr>
      <p:grpSpPr>
        <a:xfrm>
          <a:off x="0" y="0"/>
          <a:ext cx="0" cy="0"/>
          <a:chOff x="0" y="0"/>
          <a:chExt cx="0" cy="0"/>
        </a:xfrm>
      </p:grpSpPr>
      <p:sp>
        <p:nvSpPr>
          <p:cNvPr id="65" name="Google Shape;65;p50"/>
          <p:cNvSpPr txBox="1">
            <a:spLocks noGrp="1"/>
          </p:cNvSpPr>
          <p:nvPr>
            <p:ph type="body" idx="1"/>
          </p:nvPr>
        </p:nvSpPr>
        <p:spPr>
          <a:xfrm>
            <a:off x="1676400" y="3651251"/>
            <a:ext cx="10363200" cy="8702677"/>
          </a:xfrm>
          <a:prstGeom prst="rect">
            <a:avLst/>
          </a:prstGeom>
          <a:noFill/>
          <a:ln>
            <a:noFill/>
          </a:ln>
        </p:spPr>
        <p:txBody>
          <a:bodyPr spcFirstLastPara="1" wrap="square" lIns="91425" tIns="45700" rIns="91425" bIns="45700" anchor="t" anchorCtr="0">
            <a:normAutofit/>
          </a:bodyPr>
          <a:lstStyle>
            <a:lvl1pPr marL="914411" lvl="0" indent="-685809" algn="l">
              <a:lnSpc>
                <a:spcPct val="90000"/>
              </a:lnSpc>
              <a:spcBef>
                <a:spcPts val="2000"/>
              </a:spcBef>
              <a:spcAft>
                <a:spcPts val="0"/>
              </a:spcAft>
              <a:buClr>
                <a:schemeClr val="dk1"/>
              </a:buClr>
              <a:buSzPts val="1800"/>
              <a:buChar char="•"/>
              <a:defRPr sz="4000">
                <a:latin typeface="Open Sans" panose="020B0606030504020204" pitchFamily="34" charset="0"/>
                <a:ea typeface="Open Sans" panose="020B0606030504020204" pitchFamily="34" charset="0"/>
                <a:cs typeface="Open Sans" panose="020B0606030504020204" pitchFamily="34" charset="0"/>
              </a:defRPr>
            </a:lvl1pPr>
            <a:lvl2pPr marL="1828823" lvl="1" indent="-685809" algn="l">
              <a:lnSpc>
                <a:spcPct val="90000"/>
              </a:lnSpc>
              <a:spcBef>
                <a:spcPts val="1000"/>
              </a:spcBef>
              <a:spcAft>
                <a:spcPts val="0"/>
              </a:spcAft>
              <a:buClr>
                <a:schemeClr val="dk1"/>
              </a:buClr>
              <a:buSzPts val="1800"/>
              <a:buChar char="•"/>
              <a:defRPr/>
            </a:lvl2pPr>
            <a:lvl3pPr marL="2743234" lvl="2" indent="-685809" algn="l">
              <a:lnSpc>
                <a:spcPct val="90000"/>
              </a:lnSpc>
              <a:spcBef>
                <a:spcPts val="1000"/>
              </a:spcBef>
              <a:spcAft>
                <a:spcPts val="0"/>
              </a:spcAft>
              <a:buClr>
                <a:schemeClr val="dk1"/>
              </a:buClr>
              <a:buSzPts val="1800"/>
              <a:buChar char="•"/>
              <a:defRPr/>
            </a:lvl3pPr>
            <a:lvl4pPr marL="3657646" lvl="3" indent="-685809" algn="l">
              <a:lnSpc>
                <a:spcPct val="90000"/>
              </a:lnSpc>
              <a:spcBef>
                <a:spcPts val="1000"/>
              </a:spcBef>
              <a:spcAft>
                <a:spcPts val="0"/>
              </a:spcAft>
              <a:buClr>
                <a:schemeClr val="dk1"/>
              </a:buClr>
              <a:buSzPts val="1800"/>
              <a:buChar char="•"/>
              <a:defRPr/>
            </a:lvl4pPr>
            <a:lvl5pPr marL="4572057" lvl="4" indent="-685809" algn="l">
              <a:lnSpc>
                <a:spcPct val="90000"/>
              </a:lnSpc>
              <a:spcBef>
                <a:spcPts val="1000"/>
              </a:spcBef>
              <a:spcAft>
                <a:spcPts val="0"/>
              </a:spcAft>
              <a:buClr>
                <a:schemeClr val="dk1"/>
              </a:buClr>
              <a:buSzPts val="1800"/>
              <a:buChar char="•"/>
              <a:defRPr/>
            </a:lvl5pPr>
            <a:lvl6pPr marL="5486469" lvl="5" indent="-685809" algn="l">
              <a:lnSpc>
                <a:spcPct val="90000"/>
              </a:lnSpc>
              <a:spcBef>
                <a:spcPts val="1000"/>
              </a:spcBef>
              <a:spcAft>
                <a:spcPts val="0"/>
              </a:spcAft>
              <a:buClr>
                <a:schemeClr val="dk1"/>
              </a:buClr>
              <a:buSzPts val="1800"/>
              <a:buChar char="•"/>
              <a:defRPr/>
            </a:lvl6pPr>
            <a:lvl7pPr marL="6400880" lvl="6" indent="-685809" algn="l">
              <a:lnSpc>
                <a:spcPct val="90000"/>
              </a:lnSpc>
              <a:spcBef>
                <a:spcPts val="1000"/>
              </a:spcBef>
              <a:spcAft>
                <a:spcPts val="0"/>
              </a:spcAft>
              <a:buClr>
                <a:schemeClr val="dk1"/>
              </a:buClr>
              <a:buSzPts val="1800"/>
              <a:buChar char="•"/>
              <a:defRPr/>
            </a:lvl7pPr>
            <a:lvl8pPr marL="7315291" lvl="7" indent="-685809" algn="l">
              <a:lnSpc>
                <a:spcPct val="90000"/>
              </a:lnSpc>
              <a:spcBef>
                <a:spcPts val="1000"/>
              </a:spcBef>
              <a:spcAft>
                <a:spcPts val="0"/>
              </a:spcAft>
              <a:buClr>
                <a:schemeClr val="dk1"/>
              </a:buClr>
              <a:buSzPts val="1800"/>
              <a:buChar char="•"/>
              <a:defRPr/>
            </a:lvl8pPr>
            <a:lvl9pPr marL="8229703" lvl="8" indent="-685809" algn="l">
              <a:lnSpc>
                <a:spcPct val="90000"/>
              </a:lnSpc>
              <a:spcBef>
                <a:spcPts val="1000"/>
              </a:spcBef>
              <a:spcAft>
                <a:spcPts val="0"/>
              </a:spcAft>
              <a:buClr>
                <a:schemeClr val="dk1"/>
              </a:buClr>
              <a:buSzPts val="1800"/>
              <a:buChar char="•"/>
              <a:defRPr/>
            </a:lvl9pPr>
          </a:lstStyle>
          <a:p>
            <a:endParaRPr/>
          </a:p>
        </p:txBody>
      </p:sp>
      <p:sp>
        <p:nvSpPr>
          <p:cNvPr id="66" name="Google Shape;66;p50"/>
          <p:cNvSpPr txBox="1">
            <a:spLocks noGrp="1"/>
          </p:cNvSpPr>
          <p:nvPr>
            <p:ph type="body" idx="2"/>
          </p:nvPr>
        </p:nvSpPr>
        <p:spPr>
          <a:xfrm>
            <a:off x="12344400" y="3651251"/>
            <a:ext cx="10363200" cy="8702677"/>
          </a:xfrm>
          <a:prstGeom prst="rect">
            <a:avLst/>
          </a:prstGeom>
          <a:noFill/>
          <a:ln>
            <a:noFill/>
          </a:ln>
        </p:spPr>
        <p:txBody>
          <a:bodyPr spcFirstLastPara="1" wrap="square" lIns="91425" tIns="45700" rIns="91425" bIns="45700" anchor="t" anchorCtr="0">
            <a:normAutofit/>
          </a:bodyPr>
          <a:lstStyle>
            <a:lvl1pPr marL="914411" lvl="0" indent="-685809" algn="l">
              <a:lnSpc>
                <a:spcPct val="90000"/>
              </a:lnSpc>
              <a:spcBef>
                <a:spcPts val="2000"/>
              </a:spcBef>
              <a:spcAft>
                <a:spcPts val="0"/>
              </a:spcAft>
              <a:buClr>
                <a:schemeClr val="dk1"/>
              </a:buClr>
              <a:buSzPts val="1800"/>
              <a:buChar char="•"/>
              <a:defRPr sz="4000">
                <a:latin typeface="Open Sans" panose="020B0606030504020204" pitchFamily="34" charset="0"/>
                <a:ea typeface="Open Sans" panose="020B0606030504020204" pitchFamily="34" charset="0"/>
                <a:cs typeface="Open Sans" panose="020B0606030504020204" pitchFamily="34" charset="0"/>
              </a:defRPr>
            </a:lvl1pPr>
            <a:lvl2pPr marL="1828823" lvl="1" indent="-685809" algn="l">
              <a:lnSpc>
                <a:spcPct val="90000"/>
              </a:lnSpc>
              <a:spcBef>
                <a:spcPts val="1000"/>
              </a:spcBef>
              <a:spcAft>
                <a:spcPts val="0"/>
              </a:spcAft>
              <a:buClr>
                <a:schemeClr val="dk1"/>
              </a:buClr>
              <a:buSzPts val="1800"/>
              <a:buChar char="•"/>
              <a:defRPr/>
            </a:lvl2pPr>
            <a:lvl3pPr marL="2743234" lvl="2" indent="-685809" algn="l">
              <a:lnSpc>
                <a:spcPct val="90000"/>
              </a:lnSpc>
              <a:spcBef>
                <a:spcPts val="1000"/>
              </a:spcBef>
              <a:spcAft>
                <a:spcPts val="0"/>
              </a:spcAft>
              <a:buClr>
                <a:schemeClr val="dk1"/>
              </a:buClr>
              <a:buSzPts val="1800"/>
              <a:buChar char="•"/>
              <a:defRPr/>
            </a:lvl3pPr>
            <a:lvl4pPr marL="3657646" lvl="3" indent="-685809" algn="l">
              <a:lnSpc>
                <a:spcPct val="90000"/>
              </a:lnSpc>
              <a:spcBef>
                <a:spcPts val="1000"/>
              </a:spcBef>
              <a:spcAft>
                <a:spcPts val="0"/>
              </a:spcAft>
              <a:buClr>
                <a:schemeClr val="dk1"/>
              </a:buClr>
              <a:buSzPts val="1800"/>
              <a:buChar char="•"/>
              <a:defRPr/>
            </a:lvl4pPr>
            <a:lvl5pPr marL="4572057" lvl="4" indent="-685809" algn="l">
              <a:lnSpc>
                <a:spcPct val="90000"/>
              </a:lnSpc>
              <a:spcBef>
                <a:spcPts val="1000"/>
              </a:spcBef>
              <a:spcAft>
                <a:spcPts val="0"/>
              </a:spcAft>
              <a:buClr>
                <a:schemeClr val="dk1"/>
              </a:buClr>
              <a:buSzPts val="1800"/>
              <a:buChar char="•"/>
              <a:defRPr/>
            </a:lvl5pPr>
            <a:lvl6pPr marL="5486469" lvl="5" indent="-685809" algn="l">
              <a:lnSpc>
                <a:spcPct val="90000"/>
              </a:lnSpc>
              <a:spcBef>
                <a:spcPts val="1000"/>
              </a:spcBef>
              <a:spcAft>
                <a:spcPts val="0"/>
              </a:spcAft>
              <a:buClr>
                <a:schemeClr val="dk1"/>
              </a:buClr>
              <a:buSzPts val="1800"/>
              <a:buChar char="•"/>
              <a:defRPr/>
            </a:lvl6pPr>
            <a:lvl7pPr marL="6400880" lvl="6" indent="-685809" algn="l">
              <a:lnSpc>
                <a:spcPct val="90000"/>
              </a:lnSpc>
              <a:spcBef>
                <a:spcPts val="1000"/>
              </a:spcBef>
              <a:spcAft>
                <a:spcPts val="0"/>
              </a:spcAft>
              <a:buClr>
                <a:schemeClr val="dk1"/>
              </a:buClr>
              <a:buSzPts val="1800"/>
              <a:buChar char="•"/>
              <a:defRPr/>
            </a:lvl7pPr>
            <a:lvl8pPr marL="7315291" lvl="7" indent="-685809" algn="l">
              <a:lnSpc>
                <a:spcPct val="90000"/>
              </a:lnSpc>
              <a:spcBef>
                <a:spcPts val="1000"/>
              </a:spcBef>
              <a:spcAft>
                <a:spcPts val="0"/>
              </a:spcAft>
              <a:buClr>
                <a:schemeClr val="dk1"/>
              </a:buClr>
              <a:buSzPts val="1800"/>
              <a:buChar char="•"/>
              <a:defRPr/>
            </a:lvl8pPr>
            <a:lvl9pPr marL="8229703" lvl="8" indent="-685809" algn="l">
              <a:lnSpc>
                <a:spcPct val="90000"/>
              </a:lnSpc>
              <a:spcBef>
                <a:spcPts val="1000"/>
              </a:spcBef>
              <a:spcAft>
                <a:spcPts val="0"/>
              </a:spcAft>
              <a:buClr>
                <a:schemeClr val="dk1"/>
              </a:buClr>
              <a:buSzPts val="1800"/>
              <a:buChar char="•"/>
              <a:defRPr/>
            </a:lvl9pPr>
          </a:lstStyle>
          <a:p>
            <a:endParaRPr/>
          </a:p>
        </p:txBody>
      </p:sp>
      <p:sp>
        <p:nvSpPr>
          <p:cNvPr id="2" name="Google Shape;71;p51">
            <a:extLst>
              <a:ext uri="{FF2B5EF4-FFF2-40B4-BE49-F238E27FC236}">
                <a16:creationId xmlns:a16="http://schemas.microsoft.com/office/drawing/2014/main" id="{B418D067-A099-7AB5-E6F8-7E7576E791AB}"/>
              </a:ext>
            </a:extLst>
          </p:cNvPr>
          <p:cNvSpPr txBox="1">
            <a:spLocks noGrp="1"/>
          </p:cNvSpPr>
          <p:nvPr>
            <p:ph type="title"/>
          </p:nvPr>
        </p:nvSpPr>
        <p:spPr>
          <a:xfrm>
            <a:off x="1679576" y="730251"/>
            <a:ext cx="21031200"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a:extLst>
              <a:ext uri="{FF2B5EF4-FFF2-40B4-BE49-F238E27FC236}">
                <a16:creationId xmlns:a16="http://schemas.microsoft.com/office/drawing/2014/main" id="{8F2F896B-8C0A-73A8-9778-F9DD6078381E}"/>
              </a:ext>
            </a:extLst>
          </p:cNvPr>
          <p:cNvPicPr>
            <a:picLocks noChangeAspect="1"/>
          </p:cNvPicPr>
          <p:nvPr userDrawn="1"/>
        </p:nvPicPr>
        <p:blipFill>
          <a:blip r:embed="rId2"/>
          <a:srcRect/>
          <a:stretch/>
        </p:blipFill>
        <p:spPr>
          <a:xfrm>
            <a:off x="245319" y="1226471"/>
            <a:ext cx="1448488" cy="1448488"/>
          </a:xfrm>
          <a:prstGeom prst="rect">
            <a:avLst/>
          </a:prstGeom>
        </p:spPr>
      </p:pic>
    </p:spTree>
    <p:extLst>
      <p:ext uri="{BB962C8B-B14F-4D97-AF65-F5344CB8AC3E}">
        <p14:creationId xmlns:p14="http://schemas.microsoft.com/office/powerpoint/2010/main" val="4249710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70"/>
        <p:cNvGrpSpPr/>
        <p:nvPr/>
      </p:nvGrpSpPr>
      <p:grpSpPr>
        <a:xfrm>
          <a:off x="0" y="0"/>
          <a:ext cx="0" cy="0"/>
          <a:chOff x="0" y="0"/>
          <a:chExt cx="0" cy="0"/>
        </a:xfrm>
      </p:grpSpPr>
      <p:sp>
        <p:nvSpPr>
          <p:cNvPr id="71" name="Google Shape;71;p51"/>
          <p:cNvSpPr txBox="1">
            <a:spLocks noGrp="1"/>
          </p:cNvSpPr>
          <p:nvPr>
            <p:ph type="title"/>
          </p:nvPr>
        </p:nvSpPr>
        <p:spPr>
          <a:xfrm>
            <a:off x="1693805" y="328441"/>
            <a:ext cx="21031200" cy="14484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1"/>
          <p:cNvSpPr txBox="1">
            <a:spLocks noGrp="1"/>
          </p:cNvSpPr>
          <p:nvPr>
            <p:ph type="body" idx="1"/>
          </p:nvPr>
        </p:nvSpPr>
        <p:spPr>
          <a:xfrm>
            <a:off x="1679579" y="1942611"/>
            <a:ext cx="10315573" cy="940149"/>
          </a:xfrm>
          <a:prstGeom prst="rect">
            <a:avLst/>
          </a:prstGeom>
          <a:noFill/>
          <a:ln>
            <a:noFill/>
          </a:ln>
        </p:spPr>
        <p:txBody>
          <a:bodyPr spcFirstLastPara="1" wrap="square" lIns="91425" tIns="45700" rIns="91425" bIns="45700" anchor="b" anchorCtr="0">
            <a:normAutofit/>
          </a:bodyPr>
          <a:lstStyle>
            <a:lvl1pPr marL="914411" lvl="0" indent="-457206" algn="l">
              <a:lnSpc>
                <a:spcPct val="90000"/>
              </a:lnSpc>
              <a:spcBef>
                <a:spcPts val="2000"/>
              </a:spcBef>
              <a:spcAft>
                <a:spcPts val="0"/>
              </a:spcAft>
              <a:buClr>
                <a:schemeClr val="dk1"/>
              </a:buClr>
              <a:buSzPts val="2400"/>
              <a:buNone/>
              <a:defRPr sz="4000" b="1">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2000"/>
              <a:buNone/>
              <a:defRPr sz="4000" b="1"/>
            </a:lvl2pPr>
            <a:lvl3pPr marL="2743234" lvl="2" indent="-457206" algn="l">
              <a:lnSpc>
                <a:spcPct val="90000"/>
              </a:lnSpc>
              <a:spcBef>
                <a:spcPts val="1000"/>
              </a:spcBef>
              <a:spcAft>
                <a:spcPts val="0"/>
              </a:spcAft>
              <a:buClr>
                <a:schemeClr val="dk1"/>
              </a:buClr>
              <a:buSzPts val="1800"/>
              <a:buNone/>
              <a:defRPr sz="3600" b="1"/>
            </a:lvl3pPr>
            <a:lvl4pPr marL="3657646" lvl="3" indent="-457206" algn="l">
              <a:lnSpc>
                <a:spcPct val="90000"/>
              </a:lnSpc>
              <a:spcBef>
                <a:spcPts val="1000"/>
              </a:spcBef>
              <a:spcAft>
                <a:spcPts val="0"/>
              </a:spcAft>
              <a:buClr>
                <a:schemeClr val="dk1"/>
              </a:buClr>
              <a:buSzPts val="1600"/>
              <a:buNone/>
              <a:defRPr sz="3200" b="1"/>
            </a:lvl4pPr>
            <a:lvl5pPr marL="4572057" lvl="4" indent="-457206" algn="l">
              <a:lnSpc>
                <a:spcPct val="90000"/>
              </a:lnSpc>
              <a:spcBef>
                <a:spcPts val="1000"/>
              </a:spcBef>
              <a:spcAft>
                <a:spcPts val="0"/>
              </a:spcAft>
              <a:buClr>
                <a:schemeClr val="dk1"/>
              </a:buClr>
              <a:buSzPts val="1600"/>
              <a:buNone/>
              <a:defRPr sz="3200" b="1"/>
            </a:lvl5pPr>
            <a:lvl6pPr marL="5486469" lvl="5" indent="-457206" algn="l">
              <a:lnSpc>
                <a:spcPct val="90000"/>
              </a:lnSpc>
              <a:spcBef>
                <a:spcPts val="1000"/>
              </a:spcBef>
              <a:spcAft>
                <a:spcPts val="0"/>
              </a:spcAft>
              <a:buClr>
                <a:schemeClr val="dk1"/>
              </a:buClr>
              <a:buSzPts val="1600"/>
              <a:buNone/>
              <a:defRPr sz="3200" b="1"/>
            </a:lvl6pPr>
            <a:lvl7pPr marL="6400880" lvl="6" indent="-457206" algn="l">
              <a:lnSpc>
                <a:spcPct val="90000"/>
              </a:lnSpc>
              <a:spcBef>
                <a:spcPts val="1000"/>
              </a:spcBef>
              <a:spcAft>
                <a:spcPts val="0"/>
              </a:spcAft>
              <a:buClr>
                <a:schemeClr val="dk1"/>
              </a:buClr>
              <a:buSzPts val="1600"/>
              <a:buNone/>
              <a:defRPr sz="3200" b="1"/>
            </a:lvl7pPr>
            <a:lvl8pPr marL="7315291" lvl="7" indent="-457206" algn="l">
              <a:lnSpc>
                <a:spcPct val="90000"/>
              </a:lnSpc>
              <a:spcBef>
                <a:spcPts val="1000"/>
              </a:spcBef>
              <a:spcAft>
                <a:spcPts val="0"/>
              </a:spcAft>
              <a:buClr>
                <a:schemeClr val="dk1"/>
              </a:buClr>
              <a:buSzPts val="1600"/>
              <a:buNone/>
              <a:defRPr sz="3200" b="1"/>
            </a:lvl8pPr>
            <a:lvl9pPr marL="8229703" lvl="8" indent="-457206" algn="l">
              <a:lnSpc>
                <a:spcPct val="90000"/>
              </a:lnSpc>
              <a:spcBef>
                <a:spcPts val="1000"/>
              </a:spcBef>
              <a:spcAft>
                <a:spcPts val="0"/>
              </a:spcAft>
              <a:buClr>
                <a:schemeClr val="dk1"/>
              </a:buClr>
              <a:buSzPts val="1600"/>
              <a:buNone/>
              <a:defRPr sz="3200" b="1"/>
            </a:lvl9pPr>
          </a:lstStyle>
          <a:p>
            <a:endParaRPr/>
          </a:p>
        </p:txBody>
      </p:sp>
      <p:sp>
        <p:nvSpPr>
          <p:cNvPr id="74" name="Google Shape;74;p51"/>
          <p:cNvSpPr txBox="1">
            <a:spLocks noGrp="1"/>
          </p:cNvSpPr>
          <p:nvPr>
            <p:ph type="body" idx="3"/>
          </p:nvPr>
        </p:nvSpPr>
        <p:spPr>
          <a:xfrm>
            <a:off x="12344401" y="1942612"/>
            <a:ext cx="10366376" cy="940152"/>
          </a:xfrm>
          <a:prstGeom prst="rect">
            <a:avLst/>
          </a:prstGeom>
          <a:noFill/>
          <a:ln>
            <a:noFill/>
          </a:ln>
        </p:spPr>
        <p:txBody>
          <a:bodyPr spcFirstLastPara="1" wrap="square" lIns="91425" tIns="45700" rIns="91425" bIns="45700" anchor="b" anchorCtr="0">
            <a:normAutofit/>
          </a:bodyPr>
          <a:lstStyle>
            <a:lvl1pPr marL="914411" lvl="0" indent="-457206" algn="l">
              <a:lnSpc>
                <a:spcPct val="90000"/>
              </a:lnSpc>
              <a:spcBef>
                <a:spcPts val="2000"/>
              </a:spcBef>
              <a:spcAft>
                <a:spcPts val="0"/>
              </a:spcAft>
              <a:buClr>
                <a:schemeClr val="dk1"/>
              </a:buClr>
              <a:buSzPts val="2400"/>
              <a:buNone/>
              <a:defRPr sz="4000" b="1">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2000"/>
              <a:buNone/>
              <a:defRPr sz="4000" b="1"/>
            </a:lvl2pPr>
            <a:lvl3pPr marL="2743234" lvl="2" indent="-457206" algn="l">
              <a:lnSpc>
                <a:spcPct val="90000"/>
              </a:lnSpc>
              <a:spcBef>
                <a:spcPts val="1000"/>
              </a:spcBef>
              <a:spcAft>
                <a:spcPts val="0"/>
              </a:spcAft>
              <a:buClr>
                <a:schemeClr val="dk1"/>
              </a:buClr>
              <a:buSzPts val="1800"/>
              <a:buNone/>
              <a:defRPr sz="3600" b="1"/>
            </a:lvl3pPr>
            <a:lvl4pPr marL="3657646" lvl="3" indent="-457206" algn="l">
              <a:lnSpc>
                <a:spcPct val="90000"/>
              </a:lnSpc>
              <a:spcBef>
                <a:spcPts val="1000"/>
              </a:spcBef>
              <a:spcAft>
                <a:spcPts val="0"/>
              </a:spcAft>
              <a:buClr>
                <a:schemeClr val="dk1"/>
              </a:buClr>
              <a:buSzPts val="1600"/>
              <a:buNone/>
              <a:defRPr sz="3200" b="1"/>
            </a:lvl4pPr>
            <a:lvl5pPr marL="4572057" lvl="4" indent="-457206" algn="l">
              <a:lnSpc>
                <a:spcPct val="90000"/>
              </a:lnSpc>
              <a:spcBef>
                <a:spcPts val="1000"/>
              </a:spcBef>
              <a:spcAft>
                <a:spcPts val="0"/>
              </a:spcAft>
              <a:buClr>
                <a:schemeClr val="dk1"/>
              </a:buClr>
              <a:buSzPts val="1600"/>
              <a:buNone/>
              <a:defRPr sz="3200" b="1"/>
            </a:lvl5pPr>
            <a:lvl6pPr marL="5486469" lvl="5" indent="-457206" algn="l">
              <a:lnSpc>
                <a:spcPct val="90000"/>
              </a:lnSpc>
              <a:spcBef>
                <a:spcPts val="1000"/>
              </a:spcBef>
              <a:spcAft>
                <a:spcPts val="0"/>
              </a:spcAft>
              <a:buClr>
                <a:schemeClr val="dk1"/>
              </a:buClr>
              <a:buSzPts val="1600"/>
              <a:buNone/>
              <a:defRPr sz="3200" b="1"/>
            </a:lvl6pPr>
            <a:lvl7pPr marL="6400880" lvl="6" indent="-457206" algn="l">
              <a:lnSpc>
                <a:spcPct val="90000"/>
              </a:lnSpc>
              <a:spcBef>
                <a:spcPts val="1000"/>
              </a:spcBef>
              <a:spcAft>
                <a:spcPts val="0"/>
              </a:spcAft>
              <a:buClr>
                <a:schemeClr val="dk1"/>
              </a:buClr>
              <a:buSzPts val="1600"/>
              <a:buNone/>
              <a:defRPr sz="3200" b="1"/>
            </a:lvl7pPr>
            <a:lvl8pPr marL="7315291" lvl="7" indent="-457206" algn="l">
              <a:lnSpc>
                <a:spcPct val="90000"/>
              </a:lnSpc>
              <a:spcBef>
                <a:spcPts val="1000"/>
              </a:spcBef>
              <a:spcAft>
                <a:spcPts val="0"/>
              </a:spcAft>
              <a:buClr>
                <a:schemeClr val="dk1"/>
              </a:buClr>
              <a:buSzPts val="1600"/>
              <a:buNone/>
              <a:defRPr sz="3200" b="1"/>
            </a:lvl8pPr>
            <a:lvl9pPr marL="8229703" lvl="8" indent="-457206" algn="l">
              <a:lnSpc>
                <a:spcPct val="90000"/>
              </a:lnSpc>
              <a:spcBef>
                <a:spcPts val="1000"/>
              </a:spcBef>
              <a:spcAft>
                <a:spcPts val="0"/>
              </a:spcAft>
              <a:buClr>
                <a:schemeClr val="dk1"/>
              </a:buClr>
              <a:buSzPts val="1600"/>
              <a:buNone/>
              <a:defRPr sz="3200" b="1"/>
            </a:lvl9pPr>
          </a:lstStyle>
          <a:p>
            <a:endParaRPr/>
          </a:p>
        </p:txBody>
      </p:sp>
      <p:pic>
        <p:nvPicPr>
          <p:cNvPr id="5" name="Picture 4">
            <a:extLst>
              <a:ext uri="{FF2B5EF4-FFF2-40B4-BE49-F238E27FC236}">
                <a16:creationId xmlns:a16="http://schemas.microsoft.com/office/drawing/2014/main" id="{DA2C2F89-D187-17B7-DE45-A586192AC8DF}"/>
              </a:ext>
            </a:extLst>
          </p:cNvPr>
          <p:cNvPicPr>
            <a:picLocks noChangeAspect="1"/>
          </p:cNvPicPr>
          <p:nvPr userDrawn="1"/>
        </p:nvPicPr>
        <p:blipFill>
          <a:blip r:embed="rId2"/>
          <a:srcRect/>
          <a:stretch/>
        </p:blipFill>
        <p:spPr>
          <a:xfrm>
            <a:off x="245319" y="162759"/>
            <a:ext cx="1448488" cy="1448488"/>
          </a:xfrm>
          <a:prstGeom prst="rect">
            <a:avLst/>
          </a:prstGeom>
        </p:spPr>
      </p:pic>
      <p:sp>
        <p:nvSpPr>
          <p:cNvPr id="2" name="Google Shape;170;p24">
            <a:extLst>
              <a:ext uri="{FF2B5EF4-FFF2-40B4-BE49-F238E27FC236}">
                <a16:creationId xmlns:a16="http://schemas.microsoft.com/office/drawing/2014/main" id="{B02BC599-C479-9832-2956-8D988F3F8DF3}"/>
              </a:ext>
            </a:extLst>
          </p:cNvPr>
          <p:cNvSpPr txBox="1">
            <a:spLocks noGrp="1"/>
          </p:cNvSpPr>
          <p:nvPr>
            <p:ph type="body" idx="4"/>
          </p:nvPr>
        </p:nvSpPr>
        <p:spPr>
          <a:xfrm>
            <a:off x="1957105" y="3070556"/>
            <a:ext cx="9238435" cy="6994200"/>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6" name="Google Shape;171;p24">
            <a:extLst>
              <a:ext uri="{FF2B5EF4-FFF2-40B4-BE49-F238E27FC236}">
                <a16:creationId xmlns:a16="http://schemas.microsoft.com/office/drawing/2014/main" id="{96214753-0312-B7D9-7CE8-659560CDF13C}"/>
              </a:ext>
            </a:extLst>
          </p:cNvPr>
          <p:cNvSpPr txBox="1">
            <a:spLocks noGrp="1"/>
          </p:cNvSpPr>
          <p:nvPr>
            <p:ph type="body" idx="5"/>
          </p:nvPr>
        </p:nvSpPr>
        <p:spPr>
          <a:xfrm>
            <a:off x="14574775" y="3070556"/>
            <a:ext cx="9129288" cy="6994200"/>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rgbClr val="E72380"/>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rgbClr val="E72380"/>
              </a:buClr>
              <a:buSzPts val="1600"/>
              <a:buFont typeface="Cabin"/>
              <a:buChar char="○"/>
              <a:defRPr sz="3600" b="0" i="0">
                <a:solidFill>
                  <a:schemeClr val="tx1"/>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rgbClr val="E72380"/>
              </a:buClr>
              <a:buSzPts val="1600"/>
              <a:buFont typeface="Cabin"/>
              <a:buChar char="■"/>
              <a:defRPr sz="3200" b="0" i="0">
                <a:solidFill>
                  <a:schemeClr val="tx1"/>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7pPr>
            <a:lvl8pPr marL="7315291" lvl="7"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8pPr>
            <a:lvl9pPr marL="8229703" lvl="8"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pic>
        <p:nvPicPr>
          <p:cNvPr id="8" name="Google Shape;205;p1">
            <a:extLst>
              <a:ext uri="{FF2B5EF4-FFF2-40B4-BE49-F238E27FC236}">
                <a16:creationId xmlns:a16="http://schemas.microsoft.com/office/drawing/2014/main" id="{522139BC-ECFD-499E-A661-02F24CB9F164}"/>
              </a:ext>
            </a:extLst>
          </p:cNvPr>
          <p:cNvPicPr preferRelativeResize="0"/>
          <p:nvPr userDrawn="1"/>
        </p:nvPicPr>
        <p:blipFill rotWithShape="1">
          <a:blip r:embed="rId4"/>
          <a:srcRect t="66666" b="25556"/>
          <a:stretch/>
        </p:blipFill>
        <p:spPr>
          <a:xfrm>
            <a:off x="0" y="13105736"/>
            <a:ext cx="24384000" cy="628923"/>
          </a:xfrm>
          <a:prstGeom prst="rect">
            <a:avLst/>
          </a:prstGeom>
          <a:noFill/>
          <a:ln>
            <a:noFill/>
          </a:ln>
        </p:spPr>
      </p:pic>
      <p:pic>
        <p:nvPicPr>
          <p:cNvPr id="10" name="Picture 7">
            <a:extLst>
              <a:ext uri="{FF2B5EF4-FFF2-40B4-BE49-F238E27FC236}">
                <a16:creationId xmlns:a16="http://schemas.microsoft.com/office/drawing/2014/main" id="{DEB98B53-5694-4F97-974E-AADBB21E1C6F}"/>
              </a:ext>
            </a:extLst>
          </p:cNvPr>
          <p:cNvPicPr>
            <a:picLocks noChangeAspect="1"/>
          </p:cNvPicPr>
          <p:nvPr userDrawn="1"/>
        </p:nvPicPr>
        <p:blipFill>
          <a:blip r:embed="rId5"/>
          <a:srcRect/>
          <a:stretch/>
        </p:blipFill>
        <p:spPr>
          <a:xfrm>
            <a:off x="21721668" y="13143065"/>
            <a:ext cx="2614579" cy="582195"/>
          </a:xfrm>
          <a:prstGeom prst="rect">
            <a:avLst/>
          </a:prstGeom>
        </p:spPr>
      </p:pic>
      <p:pic>
        <p:nvPicPr>
          <p:cNvPr id="11" name="Immagine 4" descr="Immagine che contiene testo, Carattere, schermata, Elementi grafici&#10;&#10;Descrizione generata automaticamente">
            <a:extLst>
              <a:ext uri="{FF2B5EF4-FFF2-40B4-BE49-F238E27FC236}">
                <a16:creationId xmlns:a16="http://schemas.microsoft.com/office/drawing/2014/main" id="{E64F7FDA-931F-48F9-BC40-5DAE9B0CCFC0}"/>
              </a:ext>
            </a:extLst>
          </p:cNvPr>
          <p:cNvPicPr/>
          <p:nvPr userDrawn="1"/>
        </p:nvPicPr>
        <p:blipFill>
          <a:blip r:embed="rId6"/>
          <a:stretch>
            <a:fillRect/>
          </a:stretch>
        </p:blipFill>
        <p:spPr>
          <a:xfrm>
            <a:off x="17522889" y="13143063"/>
            <a:ext cx="3911859" cy="547064"/>
          </a:xfrm>
          <a:prstGeom prst="rect">
            <a:avLst/>
          </a:prstGeom>
        </p:spPr>
      </p:pic>
      <p:sp>
        <p:nvSpPr>
          <p:cNvPr id="3" name="CuadroTexto 2">
            <a:extLst>
              <a:ext uri="{FF2B5EF4-FFF2-40B4-BE49-F238E27FC236}">
                <a16:creationId xmlns:a16="http://schemas.microsoft.com/office/drawing/2014/main" id="{9D892DAC-5468-4C99-AD19-2B7A597D96F6}"/>
              </a:ext>
            </a:extLst>
          </p:cNvPr>
          <p:cNvSpPr txBox="1"/>
          <p:nvPr userDrawn="1"/>
        </p:nvSpPr>
        <p:spPr>
          <a:xfrm>
            <a:off x="-33252" y="13188868"/>
            <a:ext cx="9929321" cy="435825"/>
          </a:xfrm>
          <a:prstGeom prst="rect">
            <a:avLst/>
          </a:prstGeom>
          <a:noFill/>
        </p:spPr>
        <p:txBody>
          <a:bodyPr wrap="none" rtlCol="0">
            <a:spAutoFit/>
          </a:bodyPr>
          <a:lstStyle/>
          <a:p>
            <a:r>
              <a:rPr lang="es-ES" sz="2200" dirty="0">
                <a:solidFill>
                  <a:schemeClr val="bg1"/>
                </a:solidFill>
              </a:rPr>
              <a:t>ENROL Data Access </a:t>
            </a:r>
            <a:r>
              <a:rPr lang="es-ES" sz="2200" dirty="0" err="1">
                <a:solidFill>
                  <a:schemeClr val="bg1"/>
                </a:solidFill>
              </a:rPr>
              <a:t>Committee</a:t>
            </a:r>
            <a:r>
              <a:rPr lang="es-ES" sz="2200" dirty="0">
                <a:solidFill>
                  <a:schemeClr val="bg1"/>
                </a:solidFill>
              </a:rPr>
              <a:t> Meeting, 25th </a:t>
            </a:r>
            <a:r>
              <a:rPr lang="es-ES" sz="2200" dirty="0" err="1">
                <a:solidFill>
                  <a:schemeClr val="bg1"/>
                </a:solidFill>
              </a:rPr>
              <a:t>September</a:t>
            </a:r>
            <a:r>
              <a:rPr lang="es-ES" sz="2200" dirty="0">
                <a:solidFill>
                  <a:schemeClr val="bg1"/>
                </a:solidFill>
              </a:rPr>
              <a:t> 2024 Barcelona</a:t>
            </a:r>
          </a:p>
        </p:txBody>
      </p:sp>
    </p:spTree>
    <p:extLst>
      <p:ext uri="{BB962C8B-B14F-4D97-AF65-F5344CB8AC3E}">
        <p14:creationId xmlns:p14="http://schemas.microsoft.com/office/powerpoint/2010/main" val="381745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70"/>
        <p:cNvGrpSpPr/>
        <p:nvPr/>
      </p:nvGrpSpPr>
      <p:grpSpPr>
        <a:xfrm>
          <a:off x="0" y="0"/>
          <a:ext cx="0" cy="0"/>
          <a:chOff x="0" y="0"/>
          <a:chExt cx="0" cy="0"/>
        </a:xfrm>
      </p:grpSpPr>
      <p:sp>
        <p:nvSpPr>
          <p:cNvPr id="8" name="Rectangle 7">
            <a:extLst>
              <a:ext uri="{FF2B5EF4-FFF2-40B4-BE49-F238E27FC236}">
                <a16:creationId xmlns:a16="http://schemas.microsoft.com/office/drawing/2014/main" id="{EF2F60E6-D489-A585-5E12-38755FA1CFEB}"/>
              </a:ext>
            </a:extLst>
          </p:cNvPr>
          <p:cNvSpPr/>
          <p:nvPr userDrawn="1"/>
        </p:nvSpPr>
        <p:spPr>
          <a:xfrm>
            <a:off x="12192003" y="0"/>
            <a:ext cx="12192000" cy="137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3600"/>
          </a:p>
        </p:txBody>
      </p:sp>
      <p:sp>
        <p:nvSpPr>
          <p:cNvPr id="71" name="Google Shape;71;p51"/>
          <p:cNvSpPr txBox="1">
            <a:spLocks noGrp="1"/>
          </p:cNvSpPr>
          <p:nvPr>
            <p:ph type="title"/>
          </p:nvPr>
        </p:nvSpPr>
        <p:spPr>
          <a:xfrm>
            <a:off x="1679577" y="730251"/>
            <a:ext cx="8691059"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 name="Picture 4">
            <a:extLst>
              <a:ext uri="{FF2B5EF4-FFF2-40B4-BE49-F238E27FC236}">
                <a16:creationId xmlns:a16="http://schemas.microsoft.com/office/drawing/2014/main" id="{DA2C2F89-D187-17B7-DE45-A586192AC8DF}"/>
              </a:ext>
            </a:extLst>
          </p:cNvPr>
          <p:cNvPicPr>
            <a:picLocks noChangeAspect="1"/>
          </p:cNvPicPr>
          <p:nvPr userDrawn="1"/>
        </p:nvPicPr>
        <p:blipFill>
          <a:blip r:embed="rId2"/>
          <a:srcRect/>
          <a:stretch/>
        </p:blipFill>
        <p:spPr>
          <a:xfrm>
            <a:off x="245319" y="1226471"/>
            <a:ext cx="1448488" cy="1448488"/>
          </a:xfrm>
          <a:prstGeom prst="rect">
            <a:avLst/>
          </a:prstGeom>
        </p:spPr>
      </p:pic>
      <p:sp>
        <p:nvSpPr>
          <p:cNvPr id="6" name="Google Shape;170;p24">
            <a:extLst>
              <a:ext uri="{FF2B5EF4-FFF2-40B4-BE49-F238E27FC236}">
                <a16:creationId xmlns:a16="http://schemas.microsoft.com/office/drawing/2014/main" id="{1DD040C5-AE27-0BC9-4EC1-918BBFE1462B}"/>
              </a:ext>
            </a:extLst>
          </p:cNvPr>
          <p:cNvSpPr txBox="1">
            <a:spLocks noGrp="1"/>
          </p:cNvSpPr>
          <p:nvPr>
            <p:ph type="body" idx="4"/>
          </p:nvPr>
        </p:nvSpPr>
        <p:spPr>
          <a:xfrm>
            <a:off x="1957105" y="5057271"/>
            <a:ext cx="9238435" cy="6994200"/>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7" name="Google Shape;171;p24">
            <a:extLst>
              <a:ext uri="{FF2B5EF4-FFF2-40B4-BE49-F238E27FC236}">
                <a16:creationId xmlns:a16="http://schemas.microsoft.com/office/drawing/2014/main" id="{51D1783C-7B3F-2A57-87EA-FAF842DEE5C9}"/>
              </a:ext>
            </a:extLst>
          </p:cNvPr>
          <p:cNvSpPr txBox="1">
            <a:spLocks noGrp="1"/>
          </p:cNvSpPr>
          <p:nvPr>
            <p:ph type="body" idx="5"/>
          </p:nvPr>
        </p:nvSpPr>
        <p:spPr>
          <a:xfrm>
            <a:off x="14574775" y="5057271"/>
            <a:ext cx="9129288" cy="6994200"/>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rgbClr val="E72380"/>
              </a:buClr>
              <a:buSzPts val="1600"/>
              <a:buFontTx/>
              <a:buBlip>
                <a:blip r:embed="rId3"/>
              </a:buBlip>
              <a:defRPr sz="4000" b="0" i="0">
                <a:solidFill>
                  <a:srgbClr val="FFFFFF"/>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rgbClr val="E72380"/>
              </a:buClr>
              <a:buSzPts val="1600"/>
              <a:buFont typeface="Cabin"/>
              <a:buChar char="○"/>
              <a:defRPr sz="3600" b="0" i="0">
                <a:solidFill>
                  <a:srgbClr val="FFFFFF"/>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rgbClr val="E72380"/>
              </a:buClr>
              <a:buSzPts val="1600"/>
              <a:buFont typeface="Cabin"/>
              <a:buChar char="■"/>
              <a:defRPr sz="3200" b="0" i="0">
                <a:solidFill>
                  <a:srgbClr val="FFFFFF"/>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7pPr>
            <a:lvl8pPr marL="7315291" lvl="7"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8pPr>
            <a:lvl9pPr marL="8229703" lvl="8" indent="-660408" algn="l" rtl="0">
              <a:lnSpc>
                <a:spcPct val="115000"/>
              </a:lnSpc>
              <a:spcBef>
                <a:spcPts val="0"/>
              </a:spcBef>
              <a:spcAft>
                <a:spcPts val="0"/>
              </a:spcAft>
              <a:buClr>
                <a:srgbClr val="E72380"/>
              </a:buClr>
              <a:buSzPts val="1600"/>
              <a:buFont typeface="Cabin"/>
              <a:buChar char="■"/>
              <a:defRPr>
                <a:solidFill>
                  <a:srgbClr val="FFFFFF"/>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9" name="Google Shape;72;p51">
            <a:extLst>
              <a:ext uri="{FF2B5EF4-FFF2-40B4-BE49-F238E27FC236}">
                <a16:creationId xmlns:a16="http://schemas.microsoft.com/office/drawing/2014/main" id="{014C2B78-DCAE-5B8F-D8C8-2F92CC8283B3}"/>
              </a:ext>
            </a:extLst>
          </p:cNvPr>
          <p:cNvSpPr txBox="1">
            <a:spLocks noGrp="1"/>
          </p:cNvSpPr>
          <p:nvPr>
            <p:ph type="body" idx="10"/>
          </p:nvPr>
        </p:nvSpPr>
        <p:spPr>
          <a:xfrm>
            <a:off x="1348603" y="3381377"/>
            <a:ext cx="10315573" cy="1271939"/>
          </a:xfrm>
          <a:prstGeom prst="rect">
            <a:avLst/>
          </a:prstGeom>
          <a:noFill/>
          <a:ln>
            <a:noFill/>
          </a:ln>
        </p:spPr>
        <p:txBody>
          <a:bodyPr spcFirstLastPara="1" wrap="square" lIns="91425" tIns="45700" rIns="91425" bIns="45700" anchor="b" anchorCtr="0">
            <a:normAutofit/>
          </a:bodyPr>
          <a:lstStyle>
            <a:lvl1pPr marL="914411" lvl="0" indent="-457206" algn="l">
              <a:lnSpc>
                <a:spcPct val="90000"/>
              </a:lnSpc>
              <a:spcBef>
                <a:spcPts val="2000"/>
              </a:spcBef>
              <a:spcAft>
                <a:spcPts val="0"/>
              </a:spcAft>
              <a:buClr>
                <a:schemeClr val="dk1"/>
              </a:buClr>
              <a:buSzPts val="2400"/>
              <a:buNone/>
              <a:defRPr sz="40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2000"/>
              <a:buNone/>
              <a:defRPr sz="4000" b="1"/>
            </a:lvl2pPr>
            <a:lvl3pPr marL="2743234" lvl="2" indent="-457206" algn="l">
              <a:lnSpc>
                <a:spcPct val="90000"/>
              </a:lnSpc>
              <a:spcBef>
                <a:spcPts val="1000"/>
              </a:spcBef>
              <a:spcAft>
                <a:spcPts val="0"/>
              </a:spcAft>
              <a:buClr>
                <a:schemeClr val="dk1"/>
              </a:buClr>
              <a:buSzPts val="1800"/>
              <a:buNone/>
              <a:defRPr sz="3600" b="1"/>
            </a:lvl3pPr>
            <a:lvl4pPr marL="3657646" lvl="3" indent="-457206" algn="l">
              <a:lnSpc>
                <a:spcPct val="90000"/>
              </a:lnSpc>
              <a:spcBef>
                <a:spcPts val="1000"/>
              </a:spcBef>
              <a:spcAft>
                <a:spcPts val="0"/>
              </a:spcAft>
              <a:buClr>
                <a:schemeClr val="dk1"/>
              </a:buClr>
              <a:buSzPts val="1600"/>
              <a:buNone/>
              <a:defRPr sz="3200" b="1"/>
            </a:lvl4pPr>
            <a:lvl5pPr marL="4572057" lvl="4" indent="-457206" algn="l">
              <a:lnSpc>
                <a:spcPct val="90000"/>
              </a:lnSpc>
              <a:spcBef>
                <a:spcPts val="1000"/>
              </a:spcBef>
              <a:spcAft>
                <a:spcPts val="0"/>
              </a:spcAft>
              <a:buClr>
                <a:schemeClr val="dk1"/>
              </a:buClr>
              <a:buSzPts val="1600"/>
              <a:buNone/>
              <a:defRPr sz="3200" b="1"/>
            </a:lvl5pPr>
            <a:lvl6pPr marL="5486469" lvl="5" indent="-457206" algn="l">
              <a:lnSpc>
                <a:spcPct val="90000"/>
              </a:lnSpc>
              <a:spcBef>
                <a:spcPts val="1000"/>
              </a:spcBef>
              <a:spcAft>
                <a:spcPts val="0"/>
              </a:spcAft>
              <a:buClr>
                <a:schemeClr val="dk1"/>
              </a:buClr>
              <a:buSzPts val="1600"/>
              <a:buNone/>
              <a:defRPr sz="3200" b="1"/>
            </a:lvl6pPr>
            <a:lvl7pPr marL="6400880" lvl="6" indent="-457206" algn="l">
              <a:lnSpc>
                <a:spcPct val="90000"/>
              </a:lnSpc>
              <a:spcBef>
                <a:spcPts val="1000"/>
              </a:spcBef>
              <a:spcAft>
                <a:spcPts val="0"/>
              </a:spcAft>
              <a:buClr>
                <a:schemeClr val="dk1"/>
              </a:buClr>
              <a:buSzPts val="1600"/>
              <a:buNone/>
              <a:defRPr sz="3200" b="1"/>
            </a:lvl7pPr>
            <a:lvl8pPr marL="7315291" lvl="7" indent="-457206" algn="l">
              <a:lnSpc>
                <a:spcPct val="90000"/>
              </a:lnSpc>
              <a:spcBef>
                <a:spcPts val="1000"/>
              </a:spcBef>
              <a:spcAft>
                <a:spcPts val="0"/>
              </a:spcAft>
              <a:buClr>
                <a:schemeClr val="dk1"/>
              </a:buClr>
              <a:buSzPts val="1600"/>
              <a:buNone/>
              <a:defRPr sz="3200" b="1"/>
            </a:lvl8pPr>
            <a:lvl9pPr marL="8229703" lvl="8" indent="-457206" algn="l">
              <a:lnSpc>
                <a:spcPct val="90000"/>
              </a:lnSpc>
              <a:spcBef>
                <a:spcPts val="1000"/>
              </a:spcBef>
              <a:spcAft>
                <a:spcPts val="0"/>
              </a:spcAft>
              <a:buClr>
                <a:schemeClr val="dk1"/>
              </a:buClr>
              <a:buSzPts val="1600"/>
              <a:buNone/>
              <a:defRPr sz="3200" b="1"/>
            </a:lvl9pPr>
          </a:lstStyle>
          <a:p>
            <a:endParaRPr/>
          </a:p>
        </p:txBody>
      </p:sp>
      <p:sp>
        <p:nvSpPr>
          <p:cNvPr id="10" name="Google Shape;74;p51">
            <a:extLst>
              <a:ext uri="{FF2B5EF4-FFF2-40B4-BE49-F238E27FC236}">
                <a16:creationId xmlns:a16="http://schemas.microsoft.com/office/drawing/2014/main" id="{2E977DB0-B24C-D6B7-F41C-E2DD5B2FADD5}"/>
              </a:ext>
            </a:extLst>
          </p:cNvPr>
          <p:cNvSpPr txBox="1">
            <a:spLocks noGrp="1"/>
          </p:cNvSpPr>
          <p:nvPr>
            <p:ph type="body" idx="3"/>
          </p:nvPr>
        </p:nvSpPr>
        <p:spPr>
          <a:xfrm>
            <a:off x="13473145" y="3381377"/>
            <a:ext cx="10366376" cy="1271939"/>
          </a:xfrm>
          <a:prstGeom prst="rect">
            <a:avLst/>
          </a:prstGeom>
          <a:noFill/>
          <a:ln>
            <a:noFill/>
          </a:ln>
        </p:spPr>
        <p:txBody>
          <a:bodyPr spcFirstLastPara="1" wrap="square" lIns="91425" tIns="45700" rIns="91425" bIns="45700" anchor="b" anchorCtr="0">
            <a:normAutofit/>
          </a:bodyPr>
          <a:lstStyle>
            <a:lvl1pPr marL="914411" lvl="0" indent="-457206" algn="l">
              <a:lnSpc>
                <a:spcPct val="90000"/>
              </a:lnSpc>
              <a:spcBef>
                <a:spcPts val="2000"/>
              </a:spcBef>
              <a:spcAft>
                <a:spcPts val="0"/>
              </a:spcAft>
              <a:buClr>
                <a:schemeClr val="dk1"/>
              </a:buClr>
              <a:buSzPts val="2400"/>
              <a:buNone/>
              <a:defRPr sz="40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2000"/>
              <a:buNone/>
              <a:defRPr sz="4000" b="1"/>
            </a:lvl2pPr>
            <a:lvl3pPr marL="2743234" lvl="2" indent="-457206" algn="l">
              <a:lnSpc>
                <a:spcPct val="90000"/>
              </a:lnSpc>
              <a:spcBef>
                <a:spcPts val="1000"/>
              </a:spcBef>
              <a:spcAft>
                <a:spcPts val="0"/>
              </a:spcAft>
              <a:buClr>
                <a:schemeClr val="dk1"/>
              </a:buClr>
              <a:buSzPts val="1800"/>
              <a:buNone/>
              <a:defRPr sz="3600" b="1"/>
            </a:lvl3pPr>
            <a:lvl4pPr marL="3657646" lvl="3" indent="-457206" algn="l">
              <a:lnSpc>
                <a:spcPct val="90000"/>
              </a:lnSpc>
              <a:spcBef>
                <a:spcPts val="1000"/>
              </a:spcBef>
              <a:spcAft>
                <a:spcPts val="0"/>
              </a:spcAft>
              <a:buClr>
                <a:schemeClr val="dk1"/>
              </a:buClr>
              <a:buSzPts val="1600"/>
              <a:buNone/>
              <a:defRPr sz="3200" b="1"/>
            </a:lvl4pPr>
            <a:lvl5pPr marL="4572057" lvl="4" indent="-457206" algn="l">
              <a:lnSpc>
                <a:spcPct val="90000"/>
              </a:lnSpc>
              <a:spcBef>
                <a:spcPts val="1000"/>
              </a:spcBef>
              <a:spcAft>
                <a:spcPts val="0"/>
              </a:spcAft>
              <a:buClr>
                <a:schemeClr val="dk1"/>
              </a:buClr>
              <a:buSzPts val="1600"/>
              <a:buNone/>
              <a:defRPr sz="3200" b="1"/>
            </a:lvl5pPr>
            <a:lvl6pPr marL="5486469" lvl="5" indent="-457206" algn="l">
              <a:lnSpc>
                <a:spcPct val="90000"/>
              </a:lnSpc>
              <a:spcBef>
                <a:spcPts val="1000"/>
              </a:spcBef>
              <a:spcAft>
                <a:spcPts val="0"/>
              </a:spcAft>
              <a:buClr>
                <a:schemeClr val="dk1"/>
              </a:buClr>
              <a:buSzPts val="1600"/>
              <a:buNone/>
              <a:defRPr sz="3200" b="1"/>
            </a:lvl6pPr>
            <a:lvl7pPr marL="6400880" lvl="6" indent="-457206" algn="l">
              <a:lnSpc>
                <a:spcPct val="90000"/>
              </a:lnSpc>
              <a:spcBef>
                <a:spcPts val="1000"/>
              </a:spcBef>
              <a:spcAft>
                <a:spcPts val="0"/>
              </a:spcAft>
              <a:buClr>
                <a:schemeClr val="dk1"/>
              </a:buClr>
              <a:buSzPts val="1600"/>
              <a:buNone/>
              <a:defRPr sz="3200" b="1"/>
            </a:lvl7pPr>
            <a:lvl8pPr marL="7315291" lvl="7" indent="-457206" algn="l">
              <a:lnSpc>
                <a:spcPct val="90000"/>
              </a:lnSpc>
              <a:spcBef>
                <a:spcPts val="1000"/>
              </a:spcBef>
              <a:spcAft>
                <a:spcPts val="0"/>
              </a:spcAft>
              <a:buClr>
                <a:schemeClr val="dk1"/>
              </a:buClr>
              <a:buSzPts val="1600"/>
              <a:buNone/>
              <a:defRPr sz="3200" b="1"/>
            </a:lvl8pPr>
            <a:lvl9pPr marL="8229703" lvl="8" indent="-457206" algn="l">
              <a:lnSpc>
                <a:spcPct val="90000"/>
              </a:lnSpc>
              <a:spcBef>
                <a:spcPts val="1000"/>
              </a:spcBef>
              <a:spcAft>
                <a:spcPts val="0"/>
              </a:spcAft>
              <a:buClr>
                <a:schemeClr val="dk1"/>
              </a:buClr>
              <a:buSzPts val="1600"/>
              <a:buNone/>
              <a:defRPr sz="3200" b="1"/>
            </a:lvl9pPr>
          </a:lstStyle>
          <a:p>
            <a:endParaRPr/>
          </a:p>
        </p:txBody>
      </p:sp>
    </p:spTree>
    <p:extLst>
      <p:ext uri="{BB962C8B-B14F-4D97-AF65-F5344CB8AC3E}">
        <p14:creationId xmlns:p14="http://schemas.microsoft.com/office/powerpoint/2010/main" val="2139164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1932452" y="730251"/>
            <a:ext cx="20775149"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 name="Picture 7">
            <a:extLst>
              <a:ext uri="{FF2B5EF4-FFF2-40B4-BE49-F238E27FC236}">
                <a16:creationId xmlns:a16="http://schemas.microsoft.com/office/drawing/2014/main" id="{A91366C0-05C5-70FC-FB44-32FE1F9D587A}"/>
              </a:ext>
            </a:extLst>
          </p:cNvPr>
          <p:cNvPicPr>
            <a:picLocks noChangeAspect="1"/>
          </p:cNvPicPr>
          <p:nvPr/>
        </p:nvPicPr>
        <p:blipFill>
          <a:blip r:embed="rId2"/>
          <a:srcRect/>
          <a:stretch/>
        </p:blipFill>
        <p:spPr>
          <a:xfrm>
            <a:off x="245319" y="1226471"/>
            <a:ext cx="1448488" cy="1448488"/>
          </a:xfrm>
          <a:prstGeom prst="rect">
            <a:avLst/>
          </a:prstGeom>
        </p:spPr>
      </p:pic>
      <p:sp>
        <p:nvSpPr>
          <p:cNvPr id="3" name="Google Shape;170;p24">
            <a:extLst>
              <a:ext uri="{FF2B5EF4-FFF2-40B4-BE49-F238E27FC236}">
                <a16:creationId xmlns:a16="http://schemas.microsoft.com/office/drawing/2014/main" id="{E5406629-DD4A-9CD8-9484-898F0265790E}"/>
              </a:ext>
            </a:extLst>
          </p:cNvPr>
          <p:cNvSpPr txBox="1">
            <a:spLocks noGrp="1"/>
          </p:cNvSpPr>
          <p:nvPr>
            <p:ph type="body" idx="4"/>
          </p:nvPr>
        </p:nvSpPr>
        <p:spPr>
          <a:xfrm>
            <a:off x="15474466" y="5197943"/>
            <a:ext cx="8212013" cy="6994200"/>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Tree>
    <p:extLst>
      <p:ext uri="{BB962C8B-B14F-4D97-AF65-F5344CB8AC3E}">
        <p14:creationId xmlns:p14="http://schemas.microsoft.com/office/powerpoint/2010/main" val="3443740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1932452" y="730251"/>
            <a:ext cx="20775149"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 name="Picture 7">
            <a:extLst>
              <a:ext uri="{FF2B5EF4-FFF2-40B4-BE49-F238E27FC236}">
                <a16:creationId xmlns:a16="http://schemas.microsoft.com/office/drawing/2014/main" id="{A91366C0-05C5-70FC-FB44-32FE1F9D587A}"/>
              </a:ext>
            </a:extLst>
          </p:cNvPr>
          <p:cNvPicPr>
            <a:picLocks noChangeAspect="1"/>
          </p:cNvPicPr>
          <p:nvPr/>
        </p:nvPicPr>
        <p:blipFill>
          <a:blip r:embed="rId2"/>
          <a:srcRect/>
          <a:stretch/>
        </p:blipFill>
        <p:spPr>
          <a:xfrm>
            <a:off x="245319" y="1226471"/>
            <a:ext cx="1448488" cy="1448488"/>
          </a:xfrm>
          <a:prstGeom prst="rect">
            <a:avLst/>
          </a:prstGeom>
        </p:spPr>
      </p:pic>
      <p:sp>
        <p:nvSpPr>
          <p:cNvPr id="3" name="Google Shape;170;p24">
            <a:extLst>
              <a:ext uri="{FF2B5EF4-FFF2-40B4-BE49-F238E27FC236}">
                <a16:creationId xmlns:a16="http://schemas.microsoft.com/office/drawing/2014/main" id="{E5406629-DD4A-9CD8-9484-898F0265790E}"/>
              </a:ext>
            </a:extLst>
          </p:cNvPr>
          <p:cNvSpPr txBox="1">
            <a:spLocks noGrp="1"/>
          </p:cNvSpPr>
          <p:nvPr>
            <p:ph type="body" idx="4"/>
          </p:nvPr>
        </p:nvSpPr>
        <p:spPr>
          <a:xfrm>
            <a:off x="1879700" y="9136896"/>
            <a:ext cx="8212013" cy="4420843"/>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5" name="Google Shape;170;p24">
            <a:extLst>
              <a:ext uri="{FF2B5EF4-FFF2-40B4-BE49-F238E27FC236}">
                <a16:creationId xmlns:a16="http://schemas.microsoft.com/office/drawing/2014/main" id="{57AC2DCB-1676-0151-DEA9-AD99675476CB}"/>
              </a:ext>
            </a:extLst>
          </p:cNvPr>
          <p:cNvSpPr txBox="1">
            <a:spLocks noGrp="1"/>
          </p:cNvSpPr>
          <p:nvPr>
            <p:ph type="body" idx="10"/>
          </p:nvPr>
        </p:nvSpPr>
        <p:spPr>
          <a:xfrm>
            <a:off x="13450375" y="9136896"/>
            <a:ext cx="8212013" cy="4420843"/>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Tree>
    <p:extLst>
      <p:ext uri="{BB962C8B-B14F-4D97-AF65-F5344CB8AC3E}">
        <p14:creationId xmlns:p14="http://schemas.microsoft.com/office/powerpoint/2010/main" val="3240743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1932452" y="730251"/>
            <a:ext cx="20775149"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80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 name="Picture 7">
            <a:extLst>
              <a:ext uri="{FF2B5EF4-FFF2-40B4-BE49-F238E27FC236}">
                <a16:creationId xmlns:a16="http://schemas.microsoft.com/office/drawing/2014/main" id="{A91366C0-05C5-70FC-FB44-32FE1F9D587A}"/>
              </a:ext>
            </a:extLst>
          </p:cNvPr>
          <p:cNvPicPr>
            <a:picLocks noChangeAspect="1"/>
          </p:cNvPicPr>
          <p:nvPr/>
        </p:nvPicPr>
        <p:blipFill>
          <a:blip r:embed="rId2"/>
          <a:srcRect/>
          <a:stretch/>
        </p:blipFill>
        <p:spPr>
          <a:xfrm>
            <a:off x="245319" y="1226471"/>
            <a:ext cx="1448488" cy="1448488"/>
          </a:xfrm>
          <a:prstGeom prst="rect">
            <a:avLst/>
          </a:prstGeom>
        </p:spPr>
      </p:pic>
      <p:sp>
        <p:nvSpPr>
          <p:cNvPr id="3" name="Google Shape;170;p24">
            <a:extLst>
              <a:ext uri="{FF2B5EF4-FFF2-40B4-BE49-F238E27FC236}">
                <a16:creationId xmlns:a16="http://schemas.microsoft.com/office/drawing/2014/main" id="{E5406629-DD4A-9CD8-9484-898F0265790E}"/>
              </a:ext>
            </a:extLst>
          </p:cNvPr>
          <p:cNvSpPr txBox="1">
            <a:spLocks noGrp="1"/>
          </p:cNvSpPr>
          <p:nvPr>
            <p:ph type="body" idx="4"/>
          </p:nvPr>
        </p:nvSpPr>
        <p:spPr>
          <a:xfrm>
            <a:off x="1721438" y="9390185"/>
            <a:ext cx="6103717" cy="4167555"/>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7" name="Google Shape;170;p24">
            <a:extLst>
              <a:ext uri="{FF2B5EF4-FFF2-40B4-BE49-F238E27FC236}">
                <a16:creationId xmlns:a16="http://schemas.microsoft.com/office/drawing/2014/main" id="{90F78727-C26B-F528-30DC-F9B3CBD50F4D}"/>
              </a:ext>
            </a:extLst>
          </p:cNvPr>
          <p:cNvSpPr txBox="1">
            <a:spLocks noGrp="1"/>
          </p:cNvSpPr>
          <p:nvPr>
            <p:ph type="body" idx="10"/>
          </p:nvPr>
        </p:nvSpPr>
        <p:spPr>
          <a:xfrm>
            <a:off x="9230067" y="9390185"/>
            <a:ext cx="6103717" cy="4167555"/>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
        <p:nvSpPr>
          <p:cNvPr id="10" name="Google Shape;170;p24">
            <a:extLst>
              <a:ext uri="{FF2B5EF4-FFF2-40B4-BE49-F238E27FC236}">
                <a16:creationId xmlns:a16="http://schemas.microsoft.com/office/drawing/2014/main" id="{3AD0BB38-5777-46BB-0511-286B09E4BCD0}"/>
              </a:ext>
            </a:extLst>
          </p:cNvPr>
          <p:cNvSpPr txBox="1">
            <a:spLocks noGrp="1"/>
          </p:cNvSpPr>
          <p:nvPr>
            <p:ph type="body" idx="11"/>
          </p:nvPr>
        </p:nvSpPr>
        <p:spPr>
          <a:xfrm>
            <a:off x="16527683" y="9390185"/>
            <a:ext cx="6103717" cy="4167555"/>
          </a:xfrm>
          <a:prstGeom prst="rect">
            <a:avLst/>
          </a:prstGeom>
          <a:noFill/>
          <a:ln>
            <a:noFill/>
          </a:ln>
        </p:spPr>
        <p:txBody>
          <a:bodyPr spcFirstLastPara="1" wrap="square" lIns="91425" tIns="91425" rIns="91425" bIns="91425" anchor="t" anchorCtr="0">
            <a:noAutofit/>
          </a:bodyPr>
          <a:lstStyle>
            <a:lvl1pPr marL="914411" lvl="0" indent="-660408" algn="l" rtl="0">
              <a:lnSpc>
                <a:spcPct val="115000"/>
              </a:lnSpc>
              <a:spcBef>
                <a:spcPts val="0"/>
              </a:spcBef>
              <a:spcAft>
                <a:spcPts val="0"/>
              </a:spcAft>
              <a:buClr>
                <a:schemeClr val="accent2"/>
              </a:buClr>
              <a:buSzPts val="1600"/>
              <a:buFontTx/>
              <a:buBlip>
                <a:blip r:embed="rId3"/>
              </a:buBlip>
              <a:defRPr sz="4000" b="0" i="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1828823" lvl="1" indent="-660408" algn="l" rtl="0">
              <a:lnSpc>
                <a:spcPct val="115000"/>
              </a:lnSpc>
              <a:spcBef>
                <a:spcPts val="0"/>
              </a:spcBef>
              <a:spcAft>
                <a:spcPts val="0"/>
              </a:spcAft>
              <a:buClr>
                <a:schemeClr val="accent2"/>
              </a:buClr>
              <a:buSzPts val="1600"/>
              <a:buFont typeface="Cabin"/>
              <a:buChar char="○"/>
              <a:defRPr sz="36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2743234" lvl="2" indent="-660408" algn="l" rtl="0">
              <a:lnSpc>
                <a:spcPct val="115000"/>
              </a:lnSpc>
              <a:spcBef>
                <a:spcPts val="0"/>
              </a:spcBef>
              <a:spcAft>
                <a:spcPts val="0"/>
              </a:spcAft>
              <a:buClr>
                <a:schemeClr val="accent2"/>
              </a:buClr>
              <a:buSzPts val="1600"/>
              <a:buFont typeface="Cabin"/>
              <a:buChar char="■"/>
              <a:defRPr sz="3200" b="0" i="0">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3657646" lvl="3"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4pPr>
            <a:lvl5pPr marL="4572057" lvl="4"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5pPr>
            <a:lvl6pPr marL="5486469" lvl="5"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6pPr>
            <a:lvl7pPr marL="6400880" lvl="6" indent="-660408" algn="l" rtl="0">
              <a:lnSpc>
                <a:spcPct val="115000"/>
              </a:lnSpc>
              <a:spcBef>
                <a:spcPts val="0"/>
              </a:spcBef>
              <a:spcAft>
                <a:spcPts val="0"/>
              </a:spcAft>
              <a:buClr>
                <a:srgbClr val="E72380"/>
              </a:buClr>
              <a:buSzPts val="1600"/>
              <a:buFont typeface="Cabin"/>
              <a:buChar char="●"/>
              <a:defRPr>
                <a:solidFill>
                  <a:schemeClr val="dk2"/>
                </a:solidFill>
                <a:latin typeface="Cabin"/>
                <a:ea typeface="Cabin"/>
                <a:cs typeface="Cabin"/>
                <a:sym typeface="Cabin"/>
              </a:defRPr>
            </a:lvl7pPr>
            <a:lvl8pPr marL="7315291" lvl="7"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8pPr>
            <a:lvl9pPr marL="8229703" lvl="8" indent="-660408" algn="l" rtl="0">
              <a:lnSpc>
                <a:spcPct val="115000"/>
              </a:lnSpc>
              <a:spcBef>
                <a:spcPts val="0"/>
              </a:spcBef>
              <a:spcAft>
                <a:spcPts val="0"/>
              </a:spcAft>
              <a:buClr>
                <a:schemeClr val="accent2"/>
              </a:buClr>
              <a:buSzPts val="1600"/>
              <a:buFont typeface="Cabin"/>
              <a:buChar char="■"/>
              <a:defRPr>
                <a:solidFill>
                  <a:schemeClr val="dk2"/>
                </a:solidFill>
                <a:latin typeface="Cabin"/>
                <a:ea typeface="Cabin"/>
                <a:cs typeface="Cabin"/>
                <a:sym typeface="Cabin"/>
              </a:defRPr>
            </a:lvl9pPr>
          </a:lstStyle>
          <a:p>
            <a:pPr lvl="0"/>
            <a:r>
              <a:rPr lang="en-GB"/>
              <a:t>Click to edit Master text styles</a:t>
            </a:r>
          </a:p>
          <a:p>
            <a:pPr lvl="1"/>
            <a:r>
              <a:rPr lang="en-GB"/>
              <a:t>Second level</a:t>
            </a:r>
          </a:p>
          <a:p>
            <a:pPr lvl="2"/>
            <a:r>
              <a:rPr lang="en-GB"/>
              <a:t>Third level</a:t>
            </a:r>
          </a:p>
          <a:p>
            <a:endParaRPr/>
          </a:p>
        </p:txBody>
      </p:sp>
    </p:spTree>
    <p:extLst>
      <p:ext uri="{BB962C8B-B14F-4D97-AF65-F5344CB8AC3E}">
        <p14:creationId xmlns:p14="http://schemas.microsoft.com/office/powerpoint/2010/main" val="1524002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84"/>
        <p:cNvGrpSpPr/>
        <p:nvPr/>
      </p:nvGrpSpPr>
      <p:grpSpPr>
        <a:xfrm>
          <a:off x="0" y="0"/>
          <a:ext cx="0" cy="0"/>
          <a:chOff x="0" y="0"/>
          <a:chExt cx="0" cy="0"/>
        </a:xfrm>
      </p:grpSpPr>
      <p:sp>
        <p:nvSpPr>
          <p:cNvPr id="85" name="Google Shape;85;p53"/>
          <p:cNvSpPr>
            <a:spLocks noGrp="1"/>
          </p:cNvSpPr>
          <p:nvPr>
            <p:ph type="pic" idx="2"/>
          </p:nvPr>
        </p:nvSpPr>
        <p:spPr>
          <a:xfrm>
            <a:off x="13512800" y="2571319"/>
            <a:ext cx="10525760" cy="11144685"/>
          </a:xfrm>
          <a:prstGeom prst="rect">
            <a:avLst/>
          </a:prstGeom>
          <a:noFill/>
          <a:ln>
            <a:noFill/>
          </a:ln>
        </p:spPr>
      </p:sp>
    </p:spTree>
    <p:extLst>
      <p:ext uri="{BB962C8B-B14F-4D97-AF65-F5344CB8AC3E}">
        <p14:creationId xmlns:p14="http://schemas.microsoft.com/office/powerpoint/2010/main" val="2255506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86"/>
        <p:cNvGrpSpPr/>
        <p:nvPr/>
      </p:nvGrpSpPr>
      <p:grpSpPr>
        <a:xfrm>
          <a:off x="0" y="0"/>
          <a:ext cx="0" cy="0"/>
          <a:chOff x="0" y="0"/>
          <a:chExt cx="0" cy="0"/>
        </a:xfrm>
      </p:grpSpPr>
      <p:sp>
        <p:nvSpPr>
          <p:cNvPr id="87" name="Google Shape;87;p54"/>
          <p:cNvSpPr>
            <a:spLocks noGrp="1"/>
          </p:cNvSpPr>
          <p:nvPr>
            <p:ph type="pic" idx="2"/>
          </p:nvPr>
        </p:nvSpPr>
        <p:spPr>
          <a:xfrm>
            <a:off x="11525252" y="5029202"/>
            <a:ext cx="10620461" cy="6419851"/>
          </a:xfrm>
          <a:prstGeom prst="rect">
            <a:avLst/>
          </a:prstGeom>
          <a:noFill/>
          <a:ln>
            <a:noFill/>
          </a:ln>
        </p:spPr>
      </p:sp>
    </p:spTree>
    <p:extLst>
      <p:ext uri="{BB962C8B-B14F-4D97-AF65-F5344CB8AC3E}">
        <p14:creationId xmlns:p14="http://schemas.microsoft.com/office/powerpoint/2010/main" val="2814447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88"/>
        <p:cNvGrpSpPr/>
        <p:nvPr/>
      </p:nvGrpSpPr>
      <p:grpSpPr>
        <a:xfrm>
          <a:off x="0" y="0"/>
          <a:ext cx="0" cy="0"/>
          <a:chOff x="0" y="0"/>
          <a:chExt cx="0" cy="0"/>
        </a:xfrm>
      </p:grpSpPr>
      <p:sp>
        <p:nvSpPr>
          <p:cNvPr id="89" name="Google Shape;89;p55"/>
          <p:cNvSpPr>
            <a:spLocks noGrp="1"/>
          </p:cNvSpPr>
          <p:nvPr>
            <p:ph type="pic" idx="2"/>
          </p:nvPr>
        </p:nvSpPr>
        <p:spPr>
          <a:xfrm>
            <a:off x="7918448" y="1981200"/>
            <a:ext cx="5334000" cy="7010400"/>
          </a:xfrm>
          <a:prstGeom prst="rect">
            <a:avLst/>
          </a:prstGeom>
          <a:noFill/>
          <a:ln>
            <a:noFill/>
          </a:ln>
        </p:spPr>
      </p:sp>
      <p:sp>
        <p:nvSpPr>
          <p:cNvPr id="90" name="Google Shape;90;p55"/>
          <p:cNvSpPr>
            <a:spLocks noGrp="1"/>
          </p:cNvSpPr>
          <p:nvPr>
            <p:ph type="pic" idx="3"/>
          </p:nvPr>
        </p:nvSpPr>
        <p:spPr>
          <a:xfrm>
            <a:off x="1739899" y="1981200"/>
            <a:ext cx="5334000" cy="7010400"/>
          </a:xfrm>
          <a:prstGeom prst="rect">
            <a:avLst/>
          </a:prstGeom>
          <a:noFill/>
          <a:ln>
            <a:noFill/>
          </a:ln>
        </p:spPr>
      </p:sp>
    </p:spTree>
    <p:extLst>
      <p:ext uri="{BB962C8B-B14F-4D97-AF65-F5344CB8AC3E}">
        <p14:creationId xmlns:p14="http://schemas.microsoft.com/office/powerpoint/2010/main" val="3815293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CFEA6-B3FE-D444-9031-691A55DAEBD0}"/>
              </a:ext>
            </a:extLst>
          </p:cNvPr>
          <p:cNvSpPr>
            <a:spLocks noGrp="1"/>
          </p:cNvSpPr>
          <p:nvPr>
            <p:ph type="ctrTitle"/>
          </p:nvPr>
        </p:nvSpPr>
        <p:spPr>
          <a:xfrm>
            <a:off x="3048000" y="2244725"/>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E41D3ACD-4B3A-7642-B2FF-7F0968F243D0}"/>
              </a:ext>
            </a:extLst>
          </p:cNvPr>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D689F0-C96D-414C-B18D-A871AB7E1984}"/>
              </a:ext>
            </a:extLst>
          </p:cNvPr>
          <p:cNvSpPr>
            <a:spLocks noGrp="1"/>
          </p:cNvSpPr>
          <p:nvPr>
            <p:ph type="dt" sz="half" idx="10"/>
          </p:nvPr>
        </p:nvSpPr>
        <p:spPr/>
        <p:txBody>
          <a:bodyPr/>
          <a:lstStyle/>
          <a:p>
            <a:fld id="{F8DEBB77-F8E9-2043-B788-1BEB50F9DF10}" type="datetime1">
              <a:rPr lang="fr-FR" smtClean="0"/>
              <a:t>05/12/2024</a:t>
            </a:fld>
            <a:endParaRPr lang="fr-FR"/>
          </a:p>
        </p:txBody>
      </p:sp>
      <p:sp>
        <p:nvSpPr>
          <p:cNvPr id="5" name="Espace réservé du pied de page 4">
            <a:extLst>
              <a:ext uri="{FF2B5EF4-FFF2-40B4-BE49-F238E27FC236}">
                <a16:creationId xmlns:a16="http://schemas.microsoft.com/office/drawing/2014/main" id="{62890729-BC03-EB4F-9F84-0B83DCBC8DBD}"/>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1902C468-BE84-6140-AF16-A64BAB77C38B}"/>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100150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91"/>
        <p:cNvGrpSpPr/>
        <p:nvPr/>
      </p:nvGrpSpPr>
      <p:grpSpPr>
        <a:xfrm>
          <a:off x="0" y="0"/>
          <a:ext cx="0" cy="0"/>
          <a:chOff x="0" y="0"/>
          <a:chExt cx="0" cy="0"/>
        </a:xfrm>
      </p:grpSpPr>
      <p:sp>
        <p:nvSpPr>
          <p:cNvPr id="92" name="Google Shape;92;p56"/>
          <p:cNvSpPr>
            <a:spLocks noGrp="1"/>
          </p:cNvSpPr>
          <p:nvPr>
            <p:ph type="pic" idx="2"/>
          </p:nvPr>
        </p:nvSpPr>
        <p:spPr>
          <a:xfrm>
            <a:off x="4" y="1085851"/>
            <a:ext cx="15430493" cy="6015989"/>
          </a:xfrm>
          <a:prstGeom prst="rect">
            <a:avLst/>
          </a:prstGeom>
          <a:noFill/>
          <a:ln>
            <a:noFill/>
          </a:ln>
        </p:spPr>
      </p:sp>
    </p:spTree>
    <p:extLst>
      <p:ext uri="{BB962C8B-B14F-4D97-AF65-F5344CB8AC3E}">
        <p14:creationId xmlns:p14="http://schemas.microsoft.com/office/powerpoint/2010/main" val="545085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93"/>
        <p:cNvGrpSpPr/>
        <p:nvPr/>
      </p:nvGrpSpPr>
      <p:grpSpPr>
        <a:xfrm>
          <a:off x="0" y="0"/>
          <a:ext cx="0" cy="0"/>
          <a:chOff x="0" y="0"/>
          <a:chExt cx="0" cy="0"/>
        </a:xfrm>
      </p:grpSpPr>
      <p:sp>
        <p:nvSpPr>
          <p:cNvPr id="94" name="Google Shape;94;p57"/>
          <p:cNvSpPr>
            <a:spLocks noGrp="1"/>
          </p:cNvSpPr>
          <p:nvPr>
            <p:ph type="pic" idx="2"/>
          </p:nvPr>
        </p:nvSpPr>
        <p:spPr>
          <a:xfrm flipH="1">
            <a:off x="10980431" y="1737360"/>
            <a:ext cx="12070083" cy="6248400"/>
          </a:xfrm>
          <a:prstGeom prst="roundRect">
            <a:avLst>
              <a:gd name="adj" fmla="val 4472"/>
            </a:avLst>
          </a:prstGeom>
          <a:noFill/>
          <a:ln>
            <a:noFill/>
          </a:ln>
        </p:spPr>
      </p:sp>
    </p:spTree>
    <p:extLst>
      <p:ext uri="{BB962C8B-B14F-4D97-AF65-F5344CB8AC3E}">
        <p14:creationId xmlns:p14="http://schemas.microsoft.com/office/powerpoint/2010/main" val="447520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95"/>
        <p:cNvGrpSpPr/>
        <p:nvPr/>
      </p:nvGrpSpPr>
      <p:grpSpPr>
        <a:xfrm>
          <a:off x="0" y="0"/>
          <a:ext cx="0" cy="0"/>
          <a:chOff x="0" y="0"/>
          <a:chExt cx="0" cy="0"/>
        </a:xfrm>
      </p:grpSpPr>
      <p:sp>
        <p:nvSpPr>
          <p:cNvPr id="96" name="Google Shape;96;p58"/>
          <p:cNvSpPr>
            <a:spLocks noGrp="1"/>
          </p:cNvSpPr>
          <p:nvPr>
            <p:ph type="pic" idx="2"/>
          </p:nvPr>
        </p:nvSpPr>
        <p:spPr>
          <a:xfrm flipH="1">
            <a:off x="10980427" y="1737360"/>
            <a:ext cx="13708373" cy="6248400"/>
          </a:xfrm>
          <a:prstGeom prst="roundRect">
            <a:avLst>
              <a:gd name="adj" fmla="val 4472"/>
            </a:avLst>
          </a:prstGeom>
          <a:noFill/>
          <a:ln>
            <a:noFill/>
          </a:ln>
        </p:spPr>
      </p:sp>
    </p:spTree>
    <p:extLst>
      <p:ext uri="{BB962C8B-B14F-4D97-AF65-F5344CB8AC3E}">
        <p14:creationId xmlns:p14="http://schemas.microsoft.com/office/powerpoint/2010/main" val="2115834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97"/>
        <p:cNvGrpSpPr/>
        <p:nvPr/>
      </p:nvGrpSpPr>
      <p:grpSpPr>
        <a:xfrm>
          <a:off x="0" y="0"/>
          <a:ext cx="0" cy="0"/>
          <a:chOff x="0" y="0"/>
          <a:chExt cx="0" cy="0"/>
        </a:xfrm>
      </p:grpSpPr>
      <p:sp>
        <p:nvSpPr>
          <p:cNvPr id="98" name="Google Shape;98;p59"/>
          <p:cNvSpPr>
            <a:spLocks noGrp="1"/>
          </p:cNvSpPr>
          <p:nvPr>
            <p:ph type="pic" idx="2"/>
          </p:nvPr>
        </p:nvSpPr>
        <p:spPr>
          <a:xfrm>
            <a:off x="16325854" y="4171953"/>
            <a:ext cx="6838949" cy="9544051"/>
          </a:xfrm>
          <a:prstGeom prst="rect">
            <a:avLst/>
          </a:prstGeom>
          <a:noFill/>
          <a:ln>
            <a:noFill/>
          </a:ln>
        </p:spPr>
      </p:sp>
    </p:spTree>
    <p:extLst>
      <p:ext uri="{BB962C8B-B14F-4D97-AF65-F5344CB8AC3E}">
        <p14:creationId xmlns:p14="http://schemas.microsoft.com/office/powerpoint/2010/main" val="1339436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99"/>
        <p:cNvGrpSpPr/>
        <p:nvPr/>
      </p:nvGrpSpPr>
      <p:grpSpPr>
        <a:xfrm>
          <a:off x="0" y="0"/>
          <a:ext cx="0" cy="0"/>
          <a:chOff x="0" y="0"/>
          <a:chExt cx="0" cy="0"/>
        </a:xfrm>
      </p:grpSpPr>
      <p:sp>
        <p:nvSpPr>
          <p:cNvPr id="100" name="Google Shape;100;p60"/>
          <p:cNvSpPr>
            <a:spLocks noGrp="1"/>
          </p:cNvSpPr>
          <p:nvPr>
            <p:ph type="pic" idx="2"/>
          </p:nvPr>
        </p:nvSpPr>
        <p:spPr>
          <a:xfrm>
            <a:off x="0" y="6400801"/>
            <a:ext cx="16520160" cy="5969000"/>
          </a:xfrm>
          <a:prstGeom prst="rect">
            <a:avLst/>
          </a:prstGeom>
          <a:noFill/>
          <a:ln>
            <a:noFill/>
          </a:ln>
        </p:spPr>
      </p:sp>
    </p:spTree>
    <p:extLst>
      <p:ext uri="{BB962C8B-B14F-4D97-AF65-F5344CB8AC3E}">
        <p14:creationId xmlns:p14="http://schemas.microsoft.com/office/powerpoint/2010/main" val="2639743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101"/>
        <p:cNvGrpSpPr/>
        <p:nvPr/>
      </p:nvGrpSpPr>
      <p:grpSpPr>
        <a:xfrm>
          <a:off x="0" y="0"/>
          <a:ext cx="0" cy="0"/>
          <a:chOff x="0" y="0"/>
          <a:chExt cx="0" cy="0"/>
        </a:xfrm>
      </p:grpSpPr>
      <p:sp>
        <p:nvSpPr>
          <p:cNvPr id="102" name="Google Shape;102;p61"/>
          <p:cNvSpPr>
            <a:spLocks noGrp="1"/>
          </p:cNvSpPr>
          <p:nvPr>
            <p:ph type="pic" idx="2"/>
          </p:nvPr>
        </p:nvSpPr>
        <p:spPr>
          <a:xfrm>
            <a:off x="10896603" y="419099"/>
            <a:ext cx="12630149" cy="12839701"/>
          </a:xfrm>
          <a:prstGeom prst="roundRect">
            <a:avLst>
              <a:gd name="adj" fmla="val 2791"/>
            </a:avLst>
          </a:prstGeom>
          <a:noFill/>
          <a:ln>
            <a:noFill/>
          </a:ln>
        </p:spPr>
      </p:sp>
    </p:spTree>
    <p:extLst>
      <p:ext uri="{BB962C8B-B14F-4D97-AF65-F5344CB8AC3E}">
        <p14:creationId xmlns:p14="http://schemas.microsoft.com/office/powerpoint/2010/main" val="3333208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3_Custom Layout">
  <p:cSld name="33_Custom Layout">
    <p:spTree>
      <p:nvGrpSpPr>
        <p:cNvPr id="1" name="Shape 103"/>
        <p:cNvGrpSpPr/>
        <p:nvPr/>
      </p:nvGrpSpPr>
      <p:grpSpPr>
        <a:xfrm>
          <a:off x="0" y="0"/>
          <a:ext cx="0" cy="0"/>
          <a:chOff x="0" y="0"/>
          <a:chExt cx="0" cy="0"/>
        </a:xfrm>
      </p:grpSpPr>
      <p:sp>
        <p:nvSpPr>
          <p:cNvPr id="104" name="Google Shape;104;p62"/>
          <p:cNvSpPr>
            <a:spLocks noGrp="1"/>
          </p:cNvSpPr>
          <p:nvPr>
            <p:ph type="pic" idx="2"/>
          </p:nvPr>
        </p:nvSpPr>
        <p:spPr>
          <a:xfrm>
            <a:off x="14973303" y="0"/>
            <a:ext cx="6781800" cy="9144000"/>
          </a:xfrm>
          <a:prstGeom prst="rect">
            <a:avLst/>
          </a:prstGeom>
          <a:noFill/>
          <a:ln>
            <a:noFill/>
          </a:ln>
        </p:spPr>
      </p:sp>
    </p:spTree>
    <p:extLst>
      <p:ext uri="{BB962C8B-B14F-4D97-AF65-F5344CB8AC3E}">
        <p14:creationId xmlns:p14="http://schemas.microsoft.com/office/powerpoint/2010/main" val="2088775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105"/>
        <p:cNvGrpSpPr/>
        <p:nvPr/>
      </p:nvGrpSpPr>
      <p:grpSpPr>
        <a:xfrm>
          <a:off x="0" y="0"/>
          <a:ext cx="0" cy="0"/>
          <a:chOff x="0" y="0"/>
          <a:chExt cx="0" cy="0"/>
        </a:xfrm>
      </p:grpSpPr>
      <p:sp>
        <p:nvSpPr>
          <p:cNvPr id="106" name="Google Shape;106;p63"/>
          <p:cNvSpPr>
            <a:spLocks noGrp="1"/>
          </p:cNvSpPr>
          <p:nvPr>
            <p:ph type="pic" idx="2"/>
          </p:nvPr>
        </p:nvSpPr>
        <p:spPr>
          <a:xfrm>
            <a:off x="5676901" y="0"/>
            <a:ext cx="8077200" cy="13716000"/>
          </a:xfrm>
          <a:prstGeom prst="rect">
            <a:avLst/>
          </a:prstGeom>
          <a:noFill/>
          <a:ln>
            <a:noFill/>
          </a:ln>
        </p:spPr>
      </p:sp>
    </p:spTree>
    <p:extLst>
      <p:ext uri="{BB962C8B-B14F-4D97-AF65-F5344CB8AC3E}">
        <p14:creationId xmlns:p14="http://schemas.microsoft.com/office/powerpoint/2010/main" val="4257392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107"/>
        <p:cNvGrpSpPr/>
        <p:nvPr/>
      </p:nvGrpSpPr>
      <p:grpSpPr>
        <a:xfrm>
          <a:off x="0" y="0"/>
          <a:ext cx="0" cy="0"/>
          <a:chOff x="0" y="0"/>
          <a:chExt cx="0" cy="0"/>
        </a:xfrm>
      </p:grpSpPr>
      <p:sp>
        <p:nvSpPr>
          <p:cNvPr id="108" name="Google Shape;108;p64"/>
          <p:cNvSpPr>
            <a:spLocks noGrp="1"/>
          </p:cNvSpPr>
          <p:nvPr>
            <p:ph type="pic" idx="2"/>
          </p:nvPr>
        </p:nvSpPr>
        <p:spPr>
          <a:xfrm>
            <a:off x="8266480" y="3955928"/>
            <a:ext cx="7851040" cy="8592443"/>
          </a:xfrm>
          <a:prstGeom prst="rect">
            <a:avLst/>
          </a:prstGeom>
          <a:noFill/>
          <a:ln>
            <a:noFill/>
          </a:ln>
        </p:spPr>
      </p:sp>
    </p:spTree>
    <p:extLst>
      <p:ext uri="{BB962C8B-B14F-4D97-AF65-F5344CB8AC3E}">
        <p14:creationId xmlns:p14="http://schemas.microsoft.com/office/powerpoint/2010/main" val="1742104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09"/>
        <p:cNvGrpSpPr/>
        <p:nvPr/>
      </p:nvGrpSpPr>
      <p:grpSpPr>
        <a:xfrm>
          <a:off x="0" y="0"/>
          <a:ext cx="0" cy="0"/>
          <a:chOff x="0" y="0"/>
          <a:chExt cx="0" cy="0"/>
        </a:xfrm>
      </p:grpSpPr>
      <p:sp>
        <p:nvSpPr>
          <p:cNvPr id="110" name="Google Shape;110;p65"/>
          <p:cNvSpPr>
            <a:spLocks noGrp="1"/>
          </p:cNvSpPr>
          <p:nvPr>
            <p:ph type="pic" idx="2"/>
          </p:nvPr>
        </p:nvSpPr>
        <p:spPr>
          <a:xfrm>
            <a:off x="19358940" y="7989963"/>
            <a:ext cx="4968328" cy="5726043"/>
          </a:xfrm>
          <a:prstGeom prst="rect">
            <a:avLst/>
          </a:prstGeom>
          <a:noFill/>
          <a:ln>
            <a:noFill/>
          </a:ln>
        </p:spPr>
      </p:sp>
      <p:sp>
        <p:nvSpPr>
          <p:cNvPr id="111" name="Google Shape;111;p65"/>
          <p:cNvSpPr>
            <a:spLocks noGrp="1"/>
          </p:cNvSpPr>
          <p:nvPr>
            <p:ph type="pic" idx="3"/>
          </p:nvPr>
        </p:nvSpPr>
        <p:spPr>
          <a:xfrm>
            <a:off x="12419294" y="8209524"/>
            <a:ext cx="8082501" cy="5506483"/>
          </a:xfrm>
          <a:prstGeom prst="rect">
            <a:avLst/>
          </a:prstGeom>
          <a:noFill/>
          <a:ln>
            <a:noFill/>
          </a:ln>
        </p:spPr>
      </p:sp>
      <p:sp>
        <p:nvSpPr>
          <p:cNvPr id="112" name="Google Shape;112;p65"/>
          <p:cNvSpPr>
            <a:spLocks noGrp="1"/>
          </p:cNvSpPr>
          <p:nvPr>
            <p:ph type="pic" idx="4"/>
          </p:nvPr>
        </p:nvSpPr>
        <p:spPr>
          <a:xfrm>
            <a:off x="17791882" y="677422"/>
            <a:ext cx="6535389" cy="9714005"/>
          </a:xfrm>
          <a:prstGeom prst="rect">
            <a:avLst/>
          </a:prstGeom>
          <a:noFill/>
          <a:ln>
            <a:noFill/>
          </a:ln>
        </p:spPr>
      </p:sp>
      <p:sp>
        <p:nvSpPr>
          <p:cNvPr id="113" name="Google Shape;113;p65"/>
          <p:cNvSpPr>
            <a:spLocks noGrp="1"/>
          </p:cNvSpPr>
          <p:nvPr>
            <p:ph type="pic" idx="5"/>
          </p:nvPr>
        </p:nvSpPr>
        <p:spPr>
          <a:xfrm>
            <a:off x="5502108" y="8551524"/>
            <a:ext cx="7785752" cy="5164477"/>
          </a:xfrm>
          <a:prstGeom prst="rect">
            <a:avLst/>
          </a:prstGeom>
          <a:noFill/>
          <a:ln>
            <a:noFill/>
          </a:ln>
        </p:spPr>
      </p:sp>
      <p:sp>
        <p:nvSpPr>
          <p:cNvPr id="114" name="Google Shape;114;p65"/>
          <p:cNvSpPr>
            <a:spLocks noGrp="1"/>
          </p:cNvSpPr>
          <p:nvPr>
            <p:ph type="pic" idx="6"/>
          </p:nvPr>
        </p:nvSpPr>
        <p:spPr>
          <a:xfrm>
            <a:off x="10577943" y="1019430"/>
            <a:ext cx="9245309" cy="9714005"/>
          </a:xfrm>
          <a:prstGeom prst="rect">
            <a:avLst/>
          </a:prstGeom>
          <a:noFill/>
          <a:ln>
            <a:noFill/>
          </a:ln>
        </p:spPr>
      </p:sp>
      <p:sp>
        <p:nvSpPr>
          <p:cNvPr id="115" name="Google Shape;115;p65"/>
          <p:cNvSpPr>
            <a:spLocks noGrp="1"/>
          </p:cNvSpPr>
          <p:nvPr>
            <p:ph type="pic" idx="7"/>
          </p:nvPr>
        </p:nvSpPr>
        <p:spPr>
          <a:xfrm>
            <a:off x="17113339" y="1"/>
            <a:ext cx="6082389" cy="3201336"/>
          </a:xfrm>
          <a:prstGeom prst="rect">
            <a:avLst/>
          </a:prstGeom>
          <a:noFill/>
          <a:ln>
            <a:noFill/>
          </a:ln>
        </p:spPr>
      </p:sp>
    </p:spTree>
    <p:extLst>
      <p:ext uri="{BB962C8B-B14F-4D97-AF65-F5344CB8AC3E}">
        <p14:creationId xmlns:p14="http://schemas.microsoft.com/office/powerpoint/2010/main" val="134917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6C8B3-DAFF-D745-BD67-2C89A3812B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7BBDA0-7B6F-284F-9774-FFFAB7FD38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C38DE7-7882-EB4F-BAFC-6CDF0C305AE2}"/>
              </a:ext>
            </a:extLst>
          </p:cNvPr>
          <p:cNvSpPr>
            <a:spLocks noGrp="1"/>
          </p:cNvSpPr>
          <p:nvPr>
            <p:ph type="dt" sz="half" idx="10"/>
          </p:nvPr>
        </p:nvSpPr>
        <p:spPr/>
        <p:txBody>
          <a:bodyPr/>
          <a:lstStyle/>
          <a:p>
            <a:fld id="{E7F68B9E-7B40-744C-A244-411EB4041EB2}" type="datetime1">
              <a:rPr lang="fr-FR" smtClean="0"/>
              <a:t>05/12/2024</a:t>
            </a:fld>
            <a:endParaRPr lang="fr-FR"/>
          </a:p>
        </p:txBody>
      </p:sp>
      <p:sp>
        <p:nvSpPr>
          <p:cNvPr id="5" name="Espace réservé du pied de page 4">
            <a:extLst>
              <a:ext uri="{FF2B5EF4-FFF2-40B4-BE49-F238E27FC236}">
                <a16:creationId xmlns:a16="http://schemas.microsoft.com/office/drawing/2014/main" id="{8E4C7994-A271-F747-84C5-0B6B182C9EA9}"/>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67EE0807-E3E1-7745-9F65-D3042B82C646}"/>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367642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116"/>
        <p:cNvGrpSpPr/>
        <p:nvPr/>
      </p:nvGrpSpPr>
      <p:grpSpPr>
        <a:xfrm>
          <a:off x="0" y="0"/>
          <a:ext cx="0" cy="0"/>
          <a:chOff x="0" y="0"/>
          <a:chExt cx="0" cy="0"/>
        </a:xfrm>
      </p:grpSpPr>
      <p:sp>
        <p:nvSpPr>
          <p:cNvPr id="117" name="Google Shape;117;p66"/>
          <p:cNvSpPr>
            <a:spLocks noGrp="1"/>
          </p:cNvSpPr>
          <p:nvPr>
            <p:ph type="pic" idx="2"/>
          </p:nvPr>
        </p:nvSpPr>
        <p:spPr>
          <a:xfrm>
            <a:off x="990601" y="876299"/>
            <a:ext cx="9220200" cy="11925301"/>
          </a:xfrm>
          <a:prstGeom prst="roundRect">
            <a:avLst>
              <a:gd name="adj" fmla="val 5097"/>
            </a:avLst>
          </a:prstGeom>
          <a:noFill/>
          <a:ln>
            <a:noFill/>
          </a:ln>
        </p:spPr>
      </p:sp>
    </p:spTree>
    <p:extLst>
      <p:ext uri="{BB962C8B-B14F-4D97-AF65-F5344CB8AC3E}">
        <p14:creationId xmlns:p14="http://schemas.microsoft.com/office/powerpoint/2010/main" val="3645406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18"/>
        <p:cNvGrpSpPr/>
        <p:nvPr/>
      </p:nvGrpSpPr>
      <p:grpSpPr>
        <a:xfrm>
          <a:off x="0" y="0"/>
          <a:ext cx="0" cy="0"/>
          <a:chOff x="0" y="0"/>
          <a:chExt cx="0" cy="0"/>
        </a:xfrm>
      </p:grpSpPr>
      <p:sp>
        <p:nvSpPr>
          <p:cNvPr id="119" name="Google Shape;119;p67"/>
          <p:cNvSpPr>
            <a:spLocks noGrp="1"/>
          </p:cNvSpPr>
          <p:nvPr>
            <p:ph type="pic" idx="2"/>
          </p:nvPr>
        </p:nvSpPr>
        <p:spPr>
          <a:xfrm>
            <a:off x="11064241" y="3124200"/>
            <a:ext cx="2849880" cy="2895600"/>
          </a:xfrm>
          <a:prstGeom prst="rect">
            <a:avLst/>
          </a:prstGeom>
          <a:noFill/>
          <a:ln>
            <a:noFill/>
          </a:ln>
        </p:spPr>
      </p:sp>
      <p:sp>
        <p:nvSpPr>
          <p:cNvPr id="120" name="Google Shape;120;p67"/>
          <p:cNvSpPr>
            <a:spLocks noGrp="1"/>
          </p:cNvSpPr>
          <p:nvPr>
            <p:ph type="pic" idx="3"/>
          </p:nvPr>
        </p:nvSpPr>
        <p:spPr>
          <a:xfrm>
            <a:off x="19087015" y="7121072"/>
            <a:ext cx="2849880" cy="2895600"/>
          </a:xfrm>
          <a:prstGeom prst="rect">
            <a:avLst/>
          </a:prstGeom>
          <a:noFill/>
          <a:ln>
            <a:noFill/>
          </a:ln>
        </p:spPr>
      </p:sp>
      <p:sp>
        <p:nvSpPr>
          <p:cNvPr id="121" name="Google Shape;121;p67"/>
          <p:cNvSpPr>
            <a:spLocks noGrp="1"/>
          </p:cNvSpPr>
          <p:nvPr>
            <p:ph type="pic" idx="4"/>
          </p:nvPr>
        </p:nvSpPr>
        <p:spPr>
          <a:xfrm>
            <a:off x="15104207" y="9999693"/>
            <a:ext cx="2849880" cy="2895600"/>
          </a:xfrm>
          <a:prstGeom prst="rect">
            <a:avLst/>
          </a:prstGeom>
          <a:noFill/>
          <a:ln>
            <a:noFill/>
          </a:ln>
        </p:spPr>
      </p:sp>
      <p:sp>
        <p:nvSpPr>
          <p:cNvPr id="122" name="Google Shape;122;p67"/>
          <p:cNvSpPr>
            <a:spLocks noGrp="1"/>
          </p:cNvSpPr>
          <p:nvPr>
            <p:ph type="pic" idx="5"/>
          </p:nvPr>
        </p:nvSpPr>
        <p:spPr>
          <a:xfrm>
            <a:off x="11073767" y="8016875"/>
            <a:ext cx="2849880" cy="2895600"/>
          </a:xfrm>
          <a:prstGeom prst="rect">
            <a:avLst/>
          </a:prstGeom>
          <a:noFill/>
          <a:ln>
            <a:noFill/>
          </a:ln>
        </p:spPr>
      </p:sp>
      <p:sp>
        <p:nvSpPr>
          <p:cNvPr id="123" name="Google Shape;123;p67"/>
          <p:cNvSpPr>
            <a:spLocks noGrp="1"/>
          </p:cNvSpPr>
          <p:nvPr>
            <p:ph type="pic" idx="6"/>
          </p:nvPr>
        </p:nvSpPr>
        <p:spPr>
          <a:xfrm>
            <a:off x="7103148" y="9999693"/>
            <a:ext cx="2849880" cy="2895600"/>
          </a:xfrm>
          <a:prstGeom prst="rect">
            <a:avLst/>
          </a:prstGeom>
          <a:noFill/>
          <a:ln>
            <a:noFill/>
          </a:ln>
        </p:spPr>
      </p:sp>
      <p:sp>
        <p:nvSpPr>
          <p:cNvPr id="124" name="Google Shape;124;p67"/>
          <p:cNvSpPr>
            <a:spLocks noGrp="1"/>
          </p:cNvSpPr>
          <p:nvPr>
            <p:ph type="pic" idx="7"/>
          </p:nvPr>
        </p:nvSpPr>
        <p:spPr>
          <a:xfrm>
            <a:off x="3085919" y="7114723"/>
            <a:ext cx="2849880" cy="2895600"/>
          </a:xfrm>
          <a:prstGeom prst="rect">
            <a:avLst/>
          </a:prstGeom>
          <a:noFill/>
          <a:ln>
            <a:noFill/>
          </a:ln>
        </p:spPr>
      </p:sp>
    </p:spTree>
    <p:extLst>
      <p:ext uri="{BB962C8B-B14F-4D97-AF65-F5344CB8AC3E}">
        <p14:creationId xmlns:p14="http://schemas.microsoft.com/office/powerpoint/2010/main" val="1722145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25"/>
        <p:cNvGrpSpPr/>
        <p:nvPr/>
      </p:nvGrpSpPr>
      <p:grpSpPr>
        <a:xfrm>
          <a:off x="0" y="0"/>
          <a:ext cx="0" cy="0"/>
          <a:chOff x="0" y="0"/>
          <a:chExt cx="0" cy="0"/>
        </a:xfrm>
      </p:grpSpPr>
      <p:sp>
        <p:nvSpPr>
          <p:cNvPr id="126" name="Google Shape;126;p68"/>
          <p:cNvSpPr>
            <a:spLocks noGrp="1"/>
          </p:cNvSpPr>
          <p:nvPr>
            <p:ph type="pic" idx="2"/>
          </p:nvPr>
        </p:nvSpPr>
        <p:spPr>
          <a:xfrm>
            <a:off x="10552921" y="4796509"/>
            <a:ext cx="3772435" cy="4473504"/>
          </a:xfrm>
          <a:prstGeom prst="rect">
            <a:avLst/>
          </a:prstGeom>
          <a:noFill/>
          <a:ln>
            <a:noFill/>
          </a:ln>
        </p:spPr>
      </p:sp>
    </p:spTree>
    <p:extLst>
      <p:ext uri="{BB962C8B-B14F-4D97-AF65-F5344CB8AC3E}">
        <p14:creationId xmlns:p14="http://schemas.microsoft.com/office/powerpoint/2010/main" val="1519171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27"/>
        <p:cNvGrpSpPr/>
        <p:nvPr/>
      </p:nvGrpSpPr>
      <p:grpSpPr>
        <a:xfrm>
          <a:off x="0" y="0"/>
          <a:ext cx="0" cy="0"/>
          <a:chOff x="0" y="0"/>
          <a:chExt cx="0" cy="0"/>
        </a:xfrm>
      </p:grpSpPr>
      <p:sp>
        <p:nvSpPr>
          <p:cNvPr id="128" name="Google Shape;128;p69"/>
          <p:cNvSpPr>
            <a:spLocks noGrp="1"/>
          </p:cNvSpPr>
          <p:nvPr>
            <p:ph type="pic" idx="2"/>
          </p:nvPr>
        </p:nvSpPr>
        <p:spPr>
          <a:xfrm>
            <a:off x="15974758" y="3124200"/>
            <a:ext cx="6994533" cy="7848603"/>
          </a:xfrm>
          <a:prstGeom prst="rect">
            <a:avLst/>
          </a:prstGeom>
          <a:noFill/>
          <a:ln>
            <a:noFill/>
          </a:ln>
        </p:spPr>
      </p:sp>
      <p:sp>
        <p:nvSpPr>
          <p:cNvPr id="129" name="Google Shape;129;p69"/>
          <p:cNvSpPr>
            <a:spLocks noGrp="1"/>
          </p:cNvSpPr>
          <p:nvPr>
            <p:ph type="pic" idx="3"/>
          </p:nvPr>
        </p:nvSpPr>
        <p:spPr>
          <a:xfrm>
            <a:off x="8798366" y="3124200"/>
            <a:ext cx="6994533" cy="7848603"/>
          </a:xfrm>
          <a:prstGeom prst="rect">
            <a:avLst/>
          </a:prstGeom>
          <a:noFill/>
          <a:ln>
            <a:noFill/>
          </a:ln>
        </p:spPr>
      </p:sp>
      <p:sp>
        <p:nvSpPr>
          <p:cNvPr id="130" name="Google Shape;130;p69"/>
          <p:cNvSpPr>
            <a:spLocks noGrp="1"/>
          </p:cNvSpPr>
          <p:nvPr>
            <p:ph type="pic" idx="4"/>
          </p:nvPr>
        </p:nvSpPr>
        <p:spPr>
          <a:xfrm>
            <a:off x="1596571" y="3124200"/>
            <a:ext cx="6994533" cy="7848603"/>
          </a:xfrm>
          <a:prstGeom prst="rect">
            <a:avLst/>
          </a:prstGeom>
          <a:noFill/>
          <a:ln>
            <a:noFill/>
          </a:ln>
        </p:spPr>
      </p:sp>
    </p:spTree>
    <p:extLst>
      <p:ext uri="{BB962C8B-B14F-4D97-AF65-F5344CB8AC3E}">
        <p14:creationId xmlns:p14="http://schemas.microsoft.com/office/powerpoint/2010/main" val="1742275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31"/>
        <p:cNvGrpSpPr/>
        <p:nvPr/>
      </p:nvGrpSpPr>
      <p:grpSpPr>
        <a:xfrm>
          <a:off x="0" y="0"/>
          <a:ext cx="0" cy="0"/>
          <a:chOff x="0" y="0"/>
          <a:chExt cx="0" cy="0"/>
        </a:xfrm>
      </p:grpSpPr>
      <p:sp>
        <p:nvSpPr>
          <p:cNvPr id="132" name="Google Shape;132;p70"/>
          <p:cNvSpPr>
            <a:spLocks noGrp="1"/>
          </p:cNvSpPr>
          <p:nvPr>
            <p:ph type="pic" idx="2"/>
          </p:nvPr>
        </p:nvSpPr>
        <p:spPr>
          <a:xfrm>
            <a:off x="8115301" y="3352801"/>
            <a:ext cx="14325600" cy="9220200"/>
          </a:xfrm>
          <a:prstGeom prst="rect">
            <a:avLst/>
          </a:prstGeom>
          <a:noFill/>
          <a:ln>
            <a:noFill/>
          </a:ln>
        </p:spPr>
      </p:sp>
    </p:spTree>
    <p:extLst>
      <p:ext uri="{BB962C8B-B14F-4D97-AF65-F5344CB8AC3E}">
        <p14:creationId xmlns:p14="http://schemas.microsoft.com/office/powerpoint/2010/main" val="240364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33"/>
        <p:cNvGrpSpPr/>
        <p:nvPr/>
      </p:nvGrpSpPr>
      <p:grpSpPr>
        <a:xfrm>
          <a:off x="0" y="0"/>
          <a:ext cx="0" cy="0"/>
          <a:chOff x="0" y="0"/>
          <a:chExt cx="0" cy="0"/>
        </a:xfrm>
      </p:grpSpPr>
      <p:sp>
        <p:nvSpPr>
          <p:cNvPr id="134" name="Google Shape;134;p71"/>
          <p:cNvSpPr>
            <a:spLocks noGrp="1"/>
          </p:cNvSpPr>
          <p:nvPr>
            <p:ph type="pic" idx="2"/>
          </p:nvPr>
        </p:nvSpPr>
        <p:spPr>
          <a:xfrm>
            <a:off x="13065763" y="7775416"/>
            <a:ext cx="9784080" cy="5486400"/>
          </a:xfrm>
          <a:prstGeom prst="rect">
            <a:avLst/>
          </a:prstGeom>
          <a:noFill/>
          <a:ln>
            <a:noFill/>
          </a:ln>
        </p:spPr>
      </p:sp>
      <p:sp>
        <p:nvSpPr>
          <p:cNvPr id="135" name="Google Shape;135;p71"/>
          <p:cNvSpPr>
            <a:spLocks noGrp="1"/>
          </p:cNvSpPr>
          <p:nvPr>
            <p:ph type="pic" idx="3"/>
          </p:nvPr>
        </p:nvSpPr>
        <p:spPr>
          <a:xfrm>
            <a:off x="13065763" y="2012979"/>
            <a:ext cx="9784080" cy="5486400"/>
          </a:xfrm>
          <a:prstGeom prst="rect">
            <a:avLst/>
          </a:prstGeom>
          <a:noFill/>
          <a:ln>
            <a:noFill/>
          </a:ln>
        </p:spPr>
      </p:sp>
    </p:spTree>
    <p:extLst>
      <p:ext uri="{BB962C8B-B14F-4D97-AF65-F5344CB8AC3E}">
        <p14:creationId xmlns:p14="http://schemas.microsoft.com/office/powerpoint/2010/main" val="1542880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36"/>
        <p:cNvGrpSpPr/>
        <p:nvPr/>
      </p:nvGrpSpPr>
      <p:grpSpPr>
        <a:xfrm>
          <a:off x="0" y="0"/>
          <a:ext cx="0" cy="0"/>
          <a:chOff x="0" y="0"/>
          <a:chExt cx="0" cy="0"/>
        </a:xfrm>
      </p:grpSpPr>
      <p:sp>
        <p:nvSpPr>
          <p:cNvPr id="137" name="Google Shape;137;p72"/>
          <p:cNvSpPr>
            <a:spLocks noGrp="1"/>
          </p:cNvSpPr>
          <p:nvPr>
            <p:ph type="pic" idx="2"/>
          </p:nvPr>
        </p:nvSpPr>
        <p:spPr>
          <a:xfrm>
            <a:off x="13944600" y="1485899"/>
            <a:ext cx="9448800" cy="12230101"/>
          </a:xfrm>
          <a:prstGeom prst="rect">
            <a:avLst/>
          </a:prstGeom>
          <a:noFill/>
          <a:ln>
            <a:noFill/>
          </a:ln>
        </p:spPr>
      </p:sp>
    </p:spTree>
    <p:extLst>
      <p:ext uri="{BB962C8B-B14F-4D97-AF65-F5344CB8AC3E}">
        <p14:creationId xmlns:p14="http://schemas.microsoft.com/office/powerpoint/2010/main" val="2710986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38"/>
        <p:cNvGrpSpPr/>
        <p:nvPr/>
      </p:nvGrpSpPr>
      <p:grpSpPr>
        <a:xfrm>
          <a:off x="0" y="0"/>
          <a:ext cx="0" cy="0"/>
          <a:chOff x="0" y="0"/>
          <a:chExt cx="0" cy="0"/>
        </a:xfrm>
      </p:grpSpPr>
      <p:sp>
        <p:nvSpPr>
          <p:cNvPr id="139" name="Google Shape;139;p73"/>
          <p:cNvSpPr>
            <a:spLocks noGrp="1"/>
          </p:cNvSpPr>
          <p:nvPr>
            <p:ph type="pic" idx="2"/>
          </p:nvPr>
        </p:nvSpPr>
        <p:spPr>
          <a:xfrm>
            <a:off x="-5079" y="3962400"/>
            <a:ext cx="14848840" cy="5791200"/>
          </a:xfrm>
          <a:prstGeom prst="rect">
            <a:avLst/>
          </a:prstGeom>
          <a:noFill/>
          <a:ln>
            <a:noFill/>
          </a:ln>
        </p:spPr>
      </p:sp>
    </p:spTree>
    <p:extLst>
      <p:ext uri="{BB962C8B-B14F-4D97-AF65-F5344CB8AC3E}">
        <p14:creationId xmlns:p14="http://schemas.microsoft.com/office/powerpoint/2010/main" val="602684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40"/>
        <p:cNvGrpSpPr/>
        <p:nvPr/>
      </p:nvGrpSpPr>
      <p:grpSpPr>
        <a:xfrm>
          <a:off x="0" y="0"/>
          <a:ext cx="0" cy="0"/>
          <a:chOff x="0" y="0"/>
          <a:chExt cx="0" cy="0"/>
        </a:xfrm>
      </p:grpSpPr>
      <p:sp>
        <p:nvSpPr>
          <p:cNvPr id="141" name="Google Shape;141;p74"/>
          <p:cNvSpPr>
            <a:spLocks noGrp="1"/>
          </p:cNvSpPr>
          <p:nvPr>
            <p:ph type="pic" idx="2"/>
          </p:nvPr>
        </p:nvSpPr>
        <p:spPr>
          <a:xfrm>
            <a:off x="17475207" y="4586519"/>
            <a:ext cx="3396344" cy="3396344"/>
          </a:xfrm>
          <a:prstGeom prst="rect">
            <a:avLst/>
          </a:prstGeom>
          <a:noFill/>
          <a:ln>
            <a:noFill/>
          </a:ln>
        </p:spPr>
      </p:sp>
      <p:sp>
        <p:nvSpPr>
          <p:cNvPr id="142" name="Google Shape;142;p74"/>
          <p:cNvSpPr>
            <a:spLocks noGrp="1"/>
          </p:cNvSpPr>
          <p:nvPr>
            <p:ph type="pic" idx="3"/>
          </p:nvPr>
        </p:nvSpPr>
        <p:spPr>
          <a:xfrm>
            <a:off x="10493833" y="4586519"/>
            <a:ext cx="3396344" cy="3396344"/>
          </a:xfrm>
          <a:prstGeom prst="rect">
            <a:avLst/>
          </a:prstGeom>
          <a:noFill/>
          <a:ln>
            <a:noFill/>
          </a:ln>
        </p:spPr>
      </p:sp>
      <p:sp>
        <p:nvSpPr>
          <p:cNvPr id="143" name="Google Shape;143;p74"/>
          <p:cNvSpPr>
            <a:spLocks noGrp="1"/>
          </p:cNvSpPr>
          <p:nvPr>
            <p:ph type="pic" idx="4"/>
          </p:nvPr>
        </p:nvSpPr>
        <p:spPr>
          <a:xfrm>
            <a:off x="3512460" y="4586519"/>
            <a:ext cx="3396344" cy="3396344"/>
          </a:xfrm>
          <a:prstGeom prst="rect">
            <a:avLst/>
          </a:prstGeom>
          <a:noFill/>
          <a:ln>
            <a:noFill/>
          </a:ln>
        </p:spPr>
      </p:sp>
    </p:spTree>
    <p:extLst>
      <p:ext uri="{BB962C8B-B14F-4D97-AF65-F5344CB8AC3E}">
        <p14:creationId xmlns:p14="http://schemas.microsoft.com/office/powerpoint/2010/main" val="3873169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44"/>
        <p:cNvGrpSpPr/>
        <p:nvPr/>
      </p:nvGrpSpPr>
      <p:grpSpPr>
        <a:xfrm>
          <a:off x="0" y="0"/>
          <a:ext cx="0" cy="0"/>
          <a:chOff x="0" y="0"/>
          <a:chExt cx="0" cy="0"/>
        </a:xfrm>
      </p:grpSpPr>
      <p:sp>
        <p:nvSpPr>
          <p:cNvPr id="145" name="Google Shape;145;p75"/>
          <p:cNvSpPr>
            <a:spLocks noGrp="1"/>
          </p:cNvSpPr>
          <p:nvPr>
            <p:ph type="pic" idx="2"/>
          </p:nvPr>
        </p:nvSpPr>
        <p:spPr>
          <a:xfrm>
            <a:off x="7010401" y="9525004"/>
            <a:ext cx="6629400" cy="4324349"/>
          </a:xfrm>
          <a:prstGeom prst="rect">
            <a:avLst/>
          </a:prstGeom>
          <a:noFill/>
          <a:ln>
            <a:noFill/>
          </a:ln>
        </p:spPr>
      </p:sp>
      <p:sp>
        <p:nvSpPr>
          <p:cNvPr id="146" name="Google Shape;146;p75"/>
          <p:cNvSpPr>
            <a:spLocks noGrp="1"/>
          </p:cNvSpPr>
          <p:nvPr>
            <p:ph type="pic" idx="3"/>
          </p:nvPr>
        </p:nvSpPr>
        <p:spPr>
          <a:xfrm>
            <a:off x="0" y="4514848"/>
            <a:ext cx="6743701" cy="9334501"/>
          </a:xfrm>
          <a:prstGeom prst="rect">
            <a:avLst/>
          </a:prstGeom>
          <a:noFill/>
          <a:ln>
            <a:noFill/>
          </a:ln>
        </p:spPr>
      </p:sp>
      <p:sp>
        <p:nvSpPr>
          <p:cNvPr id="147" name="Google Shape;147;p75"/>
          <p:cNvSpPr>
            <a:spLocks noGrp="1"/>
          </p:cNvSpPr>
          <p:nvPr>
            <p:ph type="pic" idx="4"/>
          </p:nvPr>
        </p:nvSpPr>
        <p:spPr>
          <a:xfrm>
            <a:off x="7010401" y="2"/>
            <a:ext cx="6629400" cy="9258301"/>
          </a:xfrm>
          <a:prstGeom prst="rect">
            <a:avLst/>
          </a:prstGeom>
          <a:noFill/>
          <a:ln>
            <a:noFill/>
          </a:ln>
        </p:spPr>
      </p:sp>
      <p:sp>
        <p:nvSpPr>
          <p:cNvPr id="148" name="Google Shape;148;p75"/>
          <p:cNvSpPr>
            <a:spLocks noGrp="1"/>
          </p:cNvSpPr>
          <p:nvPr>
            <p:ph type="pic" idx="5"/>
          </p:nvPr>
        </p:nvSpPr>
        <p:spPr>
          <a:xfrm>
            <a:off x="0" y="0"/>
            <a:ext cx="6743701" cy="4114800"/>
          </a:xfrm>
          <a:prstGeom prst="rect">
            <a:avLst/>
          </a:prstGeom>
          <a:noFill/>
          <a:ln>
            <a:noFill/>
          </a:ln>
        </p:spPr>
      </p:sp>
    </p:spTree>
    <p:extLst>
      <p:ext uri="{BB962C8B-B14F-4D97-AF65-F5344CB8AC3E}">
        <p14:creationId xmlns:p14="http://schemas.microsoft.com/office/powerpoint/2010/main" val="285734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8E1E9-AD4A-A84A-AB75-7DFAD3C1B3F4}"/>
              </a:ext>
            </a:extLst>
          </p:cNvPr>
          <p:cNvSpPr>
            <a:spLocks noGrp="1"/>
          </p:cNvSpPr>
          <p:nvPr>
            <p:ph type="title"/>
          </p:nvPr>
        </p:nvSpPr>
        <p:spPr>
          <a:xfrm>
            <a:off x="1663701" y="3419479"/>
            <a:ext cx="21031200" cy="5705475"/>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20544AC2-C156-D048-A7BE-4B3A96AD9758}"/>
              </a:ext>
            </a:extLst>
          </p:cNvPr>
          <p:cNvSpPr>
            <a:spLocks noGrp="1"/>
          </p:cNvSpPr>
          <p:nvPr>
            <p:ph type="body" idx="1"/>
          </p:nvPr>
        </p:nvSpPr>
        <p:spPr>
          <a:xfrm>
            <a:off x="1663701"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5B94A46-B83E-234D-99E5-757CBDEE9FFB}"/>
              </a:ext>
            </a:extLst>
          </p:cNvPr>
          <p:cNvSpPr>
            <a:spLocks noGrp="1"/>
          </p:cNvSpPr>
          <p:nvPr>
            <p:ph type="dt" sz="half" idx="10"/>
          </p:nvPr>
        </p:nvSpPr>
        <p:spPr/>
        <p:txBody>
          <a:bodyPr/>
          <a:lstStyle/>
          <a:p>
            <a:fld id="{D6358820-CBD8-AE4F-ABF8-F953665AA3AF}" type="datetime1">
              <a:rPr lang="fr-FR" smtClean="0"/>
              <a:t>05/12/2024</a:t>
            </a:fld>
            <a:endParaRPr lang="fr-FR"/>
          </a:p>
        </p:txBody>
      </p:sp>
      <p:sp>
        <p:nvSpPr>
          <p:cNvPr id="5" name="Espace réservé du pied de page 4">
            <a:extLst>
              <a:ext uri="{FF2B5EF4-FFF2-40B4-BE49-F238E27FC236}">
                <a16:creationId xmlns:a16="http://schemas.microsoft.com/office/drawing/2014/main" id="{5860FC12-62AE-E24C-ABA9-534B2CFE5D46}"/>
              </a:ext>
            </a:extLst>
          </p:cNvPr>
          <p:cNvSpPr>
            <a:spLocks noGrp="1"/>
          </p:cNvSpPr>
          <p:nvPr>
            <p:ph type="ftr" sz="quarter" idx="11"/>
          </p:nvPr>
        </p:nvSpPr>
        <p:spPr/>
        <p:txBody>
          <a:bodyPr/>
          <a:lstStyle/>
          <a:p>
            <a:r>
              <a:rPr lang="fr-FR"/>
              <a:t>Réunion  CRMW le 22 novembre 2022</a:t>
            </a:r>
          </a:p>
        </p:txBody>
      </p:sp>
      <p:sp>
        <p:nvSpPr>
          <p:cNvPr id="6" name="Espace réservé du numéro de diapositive 5">
            <a:extLst>
              <a:ext uri="{FF2B5EF4-FFF2-40B4-BE49-F238E27FC236}">
                <a16:creationId xmlns:a16="http://schemas.microsoft.com/office/drawing/2014/main" id="{13F6551E-1CC2-2D4B-8181-C4A8D2CCF9EC}"/>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2691252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49"/>
        <p:cNvGrpSpPr/>
        <p:nvPr/>
      </p:nvGrpSpPr>
      <p:grpSpPr>
        <a:xfrm>
          <a:off x="0" y="0"/>
          <a:ext cx="0" cy="0"/>
          <a:chOff x="0" y="0"/>
          <a:chExt cx="0" cy="0"/>
        </a:xfrm>
      </p:grpSpPr>
      <p:sp>
        <p:nvSpPr>
          <p:cNvPr id="150" name="Google Shape;150;p76"/>
          <p:cNvSpPr>
            <a:spLocks noGrp="1"/>
          </p:cNvSpPr>
          <p:nvPr>
            <p:ph type="pic" idx="2"/>
          </p:nvPr>
        </p:nvSpPr>
        <p:spPr>
          <a:xfrm>
            <a:off x="10248898" y="5505449"/>
            <a:ext cx="3886205" cy="3886205"/>
          </a:xfrm>
          <a:prstGeom prst="rect">
            <a:avLst/>
          </a:prstGeom>
          <a:noFill/>
          <a:ln>
            <a:noFill/>
          </a:ln>
        </p:spPr>
      </p:sp>
      <p:sp>
        <p:nvSpPr>
          <p:cNvPr id="151" name="Google Shape;151;p76"/>
          <p:cNvSpPr>
            <a:spLocks noGrp="1"/>
          </p:cNvSpPr>
          <p:nvPr>
            <p:ph type="pic" idx="3"/>
          </p:nvPr>
        </p:nvSpPr>
        <p:spPr>
          <a:xfrm>
            <a:off x="18021298" y="5505449"/>
            <a:ext cx="3886205" cy="3886205"/>
          </a:xfrm>
          <a:prstGeom prst="rect">
            <a:avLst/>
          </a:prstGeom>
          <a:noFill/>
          <a:ln>
            <a:noFill/>
          </a:ln>
        </p:spPr>
      </p:sp>
      <p:sp>
        <p:nvSpPr>
          <p:cNvPr id="152" name="Google Shape;152;p76"/>
          <p:cNvSpPr>
            <a:spLocks noGrp="1"/>
          </p:cNvSpPr>
          <p:nvPr>
            <p:ph type="pic" idx="4"/>
          </p:nvPr>
        </p:nvSpPr>
        <p:spPr>
          <a:xfrm>
            <a:off x="2476498" y="5505449"/>
            <a:ext cx="3886205" cy="3886205"/>
          </a:xfrm>
          <a:prstGeom prst="rect">
            <a:avLst/>
          </a:prstGeom>
          <a:noFill/>
          <a:ln>
            <a:noFill/>
          </a:ln>
        </p:spPr>
      </p:sp>
    </p:spTree>
    <p:extLst>
      <p:ext uri="{BB962C8B-B14F-4D97-AF65-F5344CB8AC3E}">
        <p14:creationId xmlns:p14="http://schemas.microsoft.com/office/powerpoint/2010/main" val="3624139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53"/>
        <p:cNvGrpSpPr/>
        <p:nvPr/>
      </p:nvGrpSpPr>
      <p:grpSpPr>
        <a:xfrm>
          <a:off x="0" y="0"/>
          <a:ext cx="0" cy="0"/>
          <a:chOff x="0" y="0"/>
          <a:chExt cx="0" cy="0"/>
        </a:xfrm>
      </p:grpSpPr>
      <p:sp>
        <p:nvSpPr>
          <p:cNvPr id="154" name="Google Shape;154;p77"/>
          <p:cNvSpPr>
            <a:spLocks noGrp="1"/>
          </p:cNvSpPr>
          <p:nvPr>
            <p:ph type="pic" idx="2"/>
          </p:nvPr>
        </p:nvSpPr>
        <p:spPr>
          <a:xfrm>
            <a:off x="14707557" y="9180875"/>
            <a:ext cx="8918064" cy="3507653"/>
          </a:xfrm>
          <a:prstGeom prst="rect">
            <a:avLst/>
          </a:prstGeom>
          <a:noFill/>
          <a:ln>
            <a:noFill/>
          </a:ln>
        </p:spPr>
      </p:sp>
      <p:sp>
        <p:nvSpPr>
          <p:cNvPr id="155" name="Google Shape;155;p77"/>
          <p:cNvSpPr>
            <a:spLocks noGrp="1"/>
          </p:cNvSpPr>
          <p:nvPr>
            <p:ph type="pic" idx="3"/>
          </p:nvPr>
        </p:nvSpPr>
        <p:spPr>
          <a:xfrm>
            <a:off x="19614025" y="1027475"/>
            <a:ext cx="4036995" cy="3214549"/>
          </a:xfrm>
          <a:prstGeom prst="rect">
            <a:avLst/>
          </a:prstGeom>
          <a:noFill/>
          <a:ln>
            <a:noFill/>
          </a:ln>
        </p:spPr>
      </p:sp>
      <p:sp>
        <p:nvSpPr>
          <p:cNvPr id="156" name="Google Shape;156;p77"/>
          <p:cNvSpPr>
            <a:spLocks noGrp="1"/>
          </p:cNvSpPr>
          <p:nvPr>
            <p:ph type="pic" idx="4"/>
          </p:nvPr>
        </p:nvSpPr>
        <p:spPr>
          <a:xfrm>
            <a:off x="14707560" y="1027475"/>
            <a:ext cx="4036992" cy="7315200"/>
          </a:xfrm>
          <a:prstGeom prst="rect">
            <a:avLst/>
          </a:prstGeom>
          <a:noFill/>
          <a:ln>
            <a:noFill/>
          </a:ln>
        </p:spPr>
      </p:sp>
      <p:sp>
        <p:nvSpPr>
          <p:cNvPr id="157" name="Google Shape;157;p77"/>
          <p:cNvSpPr>
            <a:spLocks noGrp="1"/>
          </p:cNvSpPr>
          <p:nvPr>
            <p:ph type="pic" idx="5"/>
          </p:nvPr>
        </p:nvSpPr>
        <p:spPr>
          <a:xfrm>
            <a:off x="9826493" y="1027476"/>
            <a:ext cx="4036992" cy="11661053"/>
          </a:xfrm>
          <a:prstGeom prst="rect">
            <a:avLst/>
          </a:prstGeom>
          <a:noFill/>
          <a:ln>
            <a:noFill/>
          </a:ln>
        </p:spPr>
      </p:sp>
      <p:sp>
        <p:nvSpPr>
          <p:cNvPr id="158" name="Google Shape;158;p77"/>
          <p:cNvSpPr>
            <a:spLocks noGrp="1"/>
          </p:cNvSpPr>
          <p:nvPr>
            <p:ph type="pic" idx="6"/>
          </p:nvPr>
        </p:nvSpPr>
        <p:spPr>
          <a:xfrm>
            <a:off x="19614025" y="5120504"/>
            <a:ext cx="4036995" cy="3214549"/>
          </a:xfrm>
          <a:prstGeom prst="rect">
            <a:avLst/>
          </a:prstGeom>
          <a:noFill/>
          <a:ln>
            <a:noFill/>
          </a:ln>
        </p:spPr>
      </p:sp>
    </p:spTree>
    <p:extLst>
      <p:ext uri="{BB962C8B-B14F-4D97-AF65-F5344CB8AC3E}">
        <p14:creationId xmlns:p14="http://schemas.microsoft.com/office/powerpoint/2010/main" val="2016581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59"/>
        <p:cNvGrpSpPr/>
        <p:nvPr/>
      </p:nvGrpSpPr>
      <p:grpSpPr>
        <a:xfrm>
          <a:off x="0" y="0"/>
          <a:ext cx="0" cy="0"/>
          <a:chOff x="0" y="0"/>
          <a:chExt cx="0" cy="0"/>
        </a:xfrm>
      </p:grpSpPr>
      <p:sp>
        <p:nvSpPr>
          <p:cNvPr id="160" name="Google Shape;160;p78"/>
          <p:cNvSpPr>
            <a:spLocks noGrp="1"/>
          </p:cNvSpPr>
          <p:nvPr>
            <p:ph type="pic" idx="2"/>
          </p:nvPr>
        </p:nvSpPr>
        <p:spPr>
          <a:xfrm>
            <a:off x="10179054" y="3429001"/>
            <a:ext cx="3638549" cy="7766051"/>
          </a:xfrm>
          <a:prstGeom prst="rect">
            <a:avLst/>
          </a:prstGeom>
          <a:noFill/>
          <a:ln>
            <a:noFill/>
          </a:ln>
        </p:spPr>
      </p:sp>
    </p:spTree>
    <p:extLst>
      <p:ext uri="{BB962C8B-B14F-4D97-AF65-F5344CB8AC3E}">
        <p14:creationId xmlns:p14="http://schemas.microsoft.com/office/powerpoint/2010/main" val="2199649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61"/>
        <p:cNvGrpSpPr/>
        <p:nvPr/>
      </p:nvGrpSpPr>
      <p:grpSpPr>
        <a:xfrm>
          <a:off x="0" y="0"/>
          <a:ext cx="0" cy="0"/>
          <a:chOff x="0" y="0"/>
          <a:chExt cx="0" cy="0"/>
        </a:xfrm>
      </p:grpSpPr>
      <p:sp>
        <p:nvSpPr>
          <p:cNvPr id="162" name="Google Shape;162;p79"/>
          <p:cNvSpPr>
            <a:spLocks noGrp="1"/>
          </p:cNvSpPr>
          <p:nvPr>
            <p:ph type="pic" idx="2"/>
          </p:nvPr>
        </p:nvSpPr>
        <p:spPr>
          <a:xfrm>
            <a:off x="2233300" y="4878241"/>
            <a:ext cx="5140621" cy="5140621"/>
          </a:xfrm>
          <a:prstGeom prst="rect">
            <a:avLst/>
          </a:prstGeom>
          <a:noFill/>
          <a:ln w="9525" cap="flat" cmpd="sng">
            <a:solidFill>
              <a:schemeClr val="accent1"/>
            </a:solidFill>
            <a:prstDash val="solid"/>
            <a:round/>
            <a:headEnd type="none" w="sm" len="sm"/>
            <a:tailEnd type="none" w="sm" len="sm"/>
          </a:ln>
        </p:spPr>
      </p:sp>
    </p:spTree>
    <p:extLst>
      <p:ext uri="{BB962C8B-B14F-4D97-AF65-F5344CB8AC3E}">
        <p14:creationId xmlns:p14="http://schemas.microsoft.com/office/powerpoint/2010/main" val="163064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 with logo and Photos">
    <p:spTree>
      <p:nvGrpSpPr>
        <p:cNvPr id="1" name=""/>
        <p:cNvGrpSpPr/>
        <p:nvPr/>
      </p:nvGrpSpPr>
      <p:grpSpPr>
        <a:xfrm>
          <a:off x="0" y="0"/>
          <a:ext cx="0" cy="0"/>
          <a:chOff x="0" y="0"/>
          <a:chExt cx="0" cy="0"/>
        </a:xfrm>
      </p:grpSpPr>
      <p:sp>
        <p:nvSpPr>
          <p:cNvPr id="19" name="Calendar 2023"/>
          <p:cNvSpPr txBox="1"/>
          <p:nvPr/>
        </p:nvSpPr>
        <p:spPr>
          <a:xfrm>
            <a:off x="15313006" y="12413671"/>
            <a:ext cx="6234885" cy="4773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r" defTabSz="457200">
              <a:spcBef>
                <a:spcPts val="3300"/>
              </a:spcBef>
              <a:defRPr sz="2400">
                <a:solidFill>
                  <a:srgbClr val="656565"/>
                </a:solidFill>
                <a:latin typeface="+mn-lt"/>
                <a:ea typeface="+mn-ea"/>
                <a:cs typeface="+mn-cs"/>
                <a:sym typeface="DM Sans Regular"/>
              </a:defRPr>
            </a:lvl1pPr>
          </a:lstStyle>
          <a:p>
            <a:r>
              <a:rPr sz="2400">
                <a:solidFill>
                  <a:schemeClr val="tx2"/>
                </a:solidFill>
              </a:rPr>
              <a:t>Team Structure Hierarchy Chart</a:t>
            </a:r>
          </a:p>
        </p:txBody>
      </p:sp>
      <p:sp>
        <p:nvSpPr>
          <p:cNvPr id="20" name="Fortum Themes"/>
          <p:cNvSpPr txBox="1"/>
          <p:nvPr/>
        </p:nvSpPr>
        <p:spPr>
          <a:xfrm>
            <a:off x="1563204" y="12413671"/>
            <a:ext cx="2788829" cy="4861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p>
            <a:pPr algn="l" defTabSz="457206">
              <a:spcBef>
                <a:spcPts val="3301"/>
              </a:spcBef>
              <a:defRPr sz="2400">
                <a:solidFill>
                  <a:srgbClr val="656565"/>
                </a:solidFill>
                <a:latin typeface="DM Sans Bold"/>
                <a:ea typeface="DM Sans Bold"/>
                <a:cs typeface="DM Sans Bold"/>
                <a:sym typeface="DM Sans Bold"/>
              </a:defRPr>
            </a:pPr>
            <a:r>
              <a:rPr sz="2400" b="1" i="0">
                <a:solidFill>
                  <a:schemeClr val="tx2"/>
                </a:solidFill>
                <a:latin typeface="Montserrat SemiBold" pitchFamily="2" charset="77"/>
              </a:rPr>
              <a:t>Fortum</a:t>
            </a:r>
            <a:r>
              <a:rPr sz="2400">
                <a:solidFill>
                  <a:schemeClr val="tx2"/>
                </a:solidFill>
                <a:latin typeface="+mn-lt"/>
                <a:ea typeface="+mn-ea"/>
                <a:cs typeface="+mn-cs"/>
                <a:sym typeface="DM Sans Regular"/>
              </a:rPr>
              <a:t> Themes</a:t>
            </a:r>
          </a:p>
        </p:txBody>
      </p:sp>
      <p:sp>
        <p:nvSpPr>
          <p:cNvPr id="21" name="Slide Number"/>
          <p:cNvSpPr txBox="1">
            <a:spLocks noGrp="1"/>
          </p:cNvSpPr>
          <p:nvPr>
            <p:ph type="sldNum" sz="quarter" idx="2"/>
          </p:nvPr>
        </p:nvSpPr>
        <p:spPr>
          <a:xfrm>
            <a:off x="34348472" y="25425401"/>
            <a:ext cx="1203856" cy="841256"/>
          </a:xfrm>
          <a:prstGeom prst="rect">
            <a:avLst/>
          </a:prstGeom>
          <a:ln w="12700">
            <a:miter lim="400000"/>
          </a:ln>
        </p:spPr>
        <p:txBody>
          <a:bodyPr wrap="none" lIns="50800" tIns="50800" rIns="50800" bIns="50800">
            <a:spAutoFit/>
          </a:bodyPr>
          <a:lstStyle>
            <a:defPPr marL="0" marR="0" indent="0" algn="l" defTabSz="1828823"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defRPr>
            </a:defPPr>
            <a:lvl1pPr marL="0" marR="0" indent="0" algn="ctr" defTabSz="1651021"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DM Sans Regular"/>
              </a:defRPr>
            </a:lvl1pPr>
            <a:lvl2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2pPr>
            <a:lvl3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3pPr>
            <a:lvl4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4pPr>
            <a:lvl5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5pPr>
            <a:lvl6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6pPr>
            <a:lvl7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7pPr>
            <a:lvl8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8pPr>
            <a:lvl9pPr marL="0" marR="0" indent="0" algn="ctr" defTabSz="165102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1A1A1A"/>
                </a:solidFill>
                <a:effectLst/>
                <a:uFillTx/>
                <a:latin typeface="DM Sans Medium"/>
                <a:ea typeface="DM Sans Medium"/>
                <a:cs typeface="DM Sans Medium"/>
                <a:sym typeface="DM Sans Medium"/>
              </a:defRPr>
            </a:lvl9pPr>
          </a:lstStyle>
          <a:p>
            <a:fld id="{86CB4B4D-7CA3-9044-876B-883B54F8677D}" type="slidenum">
              <a:rPr lang="en-BE" smtClean="0"/>
              <a:pPr/>
              <a:t>‹N°›</a:t>
            </a:fld>
            <a:endParaRPr lang="en-RU"/>
          </a:p>
        </p:txBody>
      </p:sp>
      <p:sp>
        <p:nvSpPr>
          <p:cNvPr id="3" name="Picture Placeholder 2">
            <a:extLst>
              <a:ext uri="{FF2B5EF4-FFF2-40B4-BE49-F238E27FC236}">
                <a16:creationId xmlns:a16="http://schemas.microsoft.com/office/drawing/2014/main" id="{CCABE89A-4DCD-3A08-F360-DBDDBE06447A}"/>
              </a:ext>
            </a:extLst>
          </p:cNvPr>
          <p:cNvSpPr>
            <a:spLocks noGrp="1"/>
          </p:cNvSpPr>
          <p:nvPr>
            <p:ph type="pic" sz="quarter" idx="10"/>
          </p:nvPr>
        </p:nvSpPr>
        <p:spPr>
          <a:xfrm>
            <a:off x="2286047"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4" name="Picture Placeholder 2">
            <a:extLst>
              <a:ext uri="{FF2B5EF4-FFF2-40B4-BE49-F238E27FC236}">
                <a16:creationId xmlns:a16="http://schemas.microsoft.com/office/drawing/2014/main" id="{CBC69FCB-B6EE-0F97-7B10-35DDF50D8A0F}"/>
              </a:ext>
            </a:extLst>
          </p:cNvPr>
          <p:cNvSpPr>
            <a:spLocks noGrp="1"/>
          </p:cNvSpPr>
          <p:nvPr>
            <p:ph type="pic" sz="quarter" idx="11"/>
          </p:nvPr>
        </p:nvSpPr>
        <p:spPr>
          <a:xfrm>
            <a:off x="4308812"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5" name="Picture Placeholder 2">
            <a:extLst>
              <a:ext uri="{FF2B5EF4-FFF2-40B4-BE49-F238E27FC236}">
                <a16:creationId xmlns:a16="http://schemas.microsoft.com/office/drawing/2014/main" id="{5D6C41B2-C9D5-9715-47F8-7652C4AB845A}"/>
              </a:ext>
            </a:extLst>
          </p:cNvPr>
          <p:cNvSpPr>
            <a:spLocks noGrp="1"/>
          </p:cNvSpPr>
          <p:nvPr>
            <p:ph type="pic" sz="quarter" idx="12"/>
          </p:nvPr>
        </p:nvSpPr>
        <p:spPr>
          <a:xfrm>
            <a:off x="6331575"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6" name="Picture Placeholder 2">
            <a:extLst>
              <a:ext uri="{FF2B5EF4-FFF2-40B4-BE49-F238E27FC236}">
                <a16:creationId xmlns:a16="http://schemas.microsoft.com/office/drawing/2014/main" id="{E422FFF8-11A8-1FAF-32BB-BA9DE5BC2FDA}"/>
              </a:ext>
            </a:extLst>
          </p:cNvPr>
          <p:cNvSpPr>
            <a:spLocks noGrp="1"/>
          </p:cNvSpPr>
          <p:nvPr>
            <p:ph type="pic" sz="quarter" idx="13"/>
          </p:nvPr>
        </p:nvSpPr>
        <p:spPr>
          <a:xfrm>
            <a:off x="8354340"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7" name="Picture Placeholder 2">
            <a:extLst>
              <a:ext uri="{FF2B5EF4-FFF2-40B4-BE49-F238E27FC236}">
                <a16:creationId xmlns:a16="http://schemas.microsoft.com/office/drawing/2014/main" id="{BFF1CD55-D85D-DDEB-BB3C-7C18274510BA}"/>
              </a:ext>
            </a:extLst>
          </p:cNvPr>
          <p:cNvSpPr>
            <a:spLocks noGrp="1"/>
          </p:cNvSpPr>
          <p:nvPr>
            <p:ph type="pic" sz="quarter" idx="14"/>
          </p:nvPr>
        </p:nvSpPr>
        <p:spPr>
          <a:xfrm>
            <a:off x="10377103"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8" name="Picture Placeholder 2">
            <a:extLst>
              <a:ext uri="{FF2B5EF4-FFF2-40B4-BE49-F238E27FC236}">
                <a16:creationId xmlns:a16="http://schemas.microsoft.com/office/drawing/2014/main" id="{B35BCFDC-A7BA-DB0C-00EF-A8B3EB2FD7D8}"/>
              </a:ext>
            </a:extLst>
          </p:cNvPr>
          <p:cNvSpPr>
            <a:spLocks noGrp="1"/>
          </p:cNvSpPr>
          <p:nvPr>
            <p:ph type="pic" sz="quarter" idx="15"/>
          </p:nvPr>
        </p:nvSpPr>
        <p:spPr>
          <a:xfrm>
            <a:off x="12399868"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9" name="Picture Placeholder 2">
            <a:extLst>
              <a:ext uri="{FF2B5EF4-FFF2-40B4-BE49-F238E27FC236}">
                <a16:creationId xmlns:a16="http://schemas.microsoft.com/office/drawing/2014/main" id="{2D0BA068-EA8B-A188-1809-129AAAF8AE51}"/>
              </a:ext>
            </a:extLst>
          </p:cNvPr>
          <p:cNvSpPr>
            <a:spLocks noGrp="1"/>
          </p:cNvSpPr>
          <p:nvPr>
            <p:ph type="pic" sz="quarter" idx="16"/>
          </p:nvPr>
        </p:nvSpPr>
        <p:spPr>
          <a:xfrm>
            <a:off x="14422631"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0" name="Picture Placeholder 2">
            <a:extLst>
              <a:ext uri="{FF2B5EF4-FFF2-40B4-BE49-F238E27FC236}">
                <a16:creationId xmlns:a16="http://schemas.microsoft.com/office/drawing/2014/main" id="{97AE27C7-10E8-5D0A-4CAC-093091295A53}"/>
              </a:ext>
            </a:extLst>
          </p:cNvPr>
          <p:cNvSpPr>
            <a:spLocks noGrp="1"/>
          </p:cNvSpPr>
          <p:nvPr>
            <p:ph type="pic" sz="quarter" idx="17"/>
          </p:nvPr>
        </p:nvSpPr>
        <p:spPr>
          <a:xfrm>
            <a:off x="16445396"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1" name="Picture Placeholder 2">
            <a:extLst>
              <a:ext uri="{FF2B5EF4-FFF2-40B4-BE49-F238E27FC236}">
                <a16:creationId xmlns:a16="http://schemas.microsoft.com/office/drawing/2014/main" id="{ADD5ED4B-C005-5FC7-5B66-B67F31D949F6}"/>
              </a:ext>
            </a:extLst>
          </p:cNvPr>
          <p:cNvSpPr>
            <a:spLocks noGrp="1"/>
          </p:cNvSpPr>
          <p:nvPr>
            <p:ph type="pic" sz="quarter" idx="18"/>
          </p:nvPr>
        </p:nvSpPr>
        <p:spPr>
          <a:xfrm>
            <a:off x="18468159"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2" name="Picture Placeholder 2">
            <a:extLst>
              <a:ext uri="{FF2B5EF4-FFF2-40B4-BE49-F238E27FC236}">
                <a16:creationId xmlns:a16="http://schemas.microsoft.com/office/drawing/2014/main" id="{4E05A8FF-3283-C72E-5453-CCC22BA7DF08}"/>
              </a:ext>
            </a:extLst>
          </p:cNvPr>
          <p:cNvSpPr>
            <a:spLocks noGrp="1"/>
          </p:cNvSpPr>
          <p:nvPr>
            <p:ph type="pic" sz="quarter" idx="19"/>
          </p:nvPr>
        </p:nvSpPr>
        <p:spPr>
          <a:xfrm>
            <a:off x="20490919" y="40321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3" name="Picture Placeholder 2">
            <a:extLst>
              <a:ext uri="{FF2B5EF4-FFF2-40B4-BE49-F238E27FC236}">
                <a16:creationId xmlns:a16="http://schemas.microsoft.com/office/drawing/2014/main" id="{9B5412C4-6ABF-334D-7337-D45F72B31D25}"/>
              </a:ext>
            </a:extLst>
          </p:cNvPr>
          <p:cNvSpPr>
            <a:spLocks noGrp="1"/>
          </p:cNvSpPr>
          <p:nvPr>
            <p:ph type="pic" sz="quarter" idx="20"/>
          </p:nvPr>
        </p:nvSpPr>
        <p:spPr>
          <a:xfrm>
            <a:off x="2286047"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4" name="Picture Placeholder 2">
            <a:extLst>
              <a:ext uri="{FF2B5EF4-FFF2-40B4-BE49-F238E27FC236}">
                <a16:creationId xmlns:a16="http://schemas.microsoft.com/office/drawing/2014/main" id="{A3903E87-88BE-ABA1-8E9D-B4965559B2C1}"/>
              </a:ext>
            </a:extLst>
          </p:cNvPr>
          <p:cNvSpPr>
            <a:spLocks noGrp="1"/>
          </p:cNvSpPr>
          <p:nvPr>
            <p:ph type="pic" sz="quarter" idx="21"/>
          </p:nvPr>
        </p:nvSpPr>
        <p:spPr>
          <a:xfrm>
            <a:off x="4308812"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5" name="Picture Placeholder 2">
            <a:extLst>
              <a:ext uri="{FF2B5EF4-FFF2-40B4-BE49-F238E27FC236}">
                <a16:creationId xmlns:a16="http://schemas.microsoft.com/office/drawing/2014/main" id="{813CD308-68FF-A999-19DD-634C516F89EF}"/>
              </a:ext>
            </a:extLst>
          </p:cNvPr>
          <p:cNvSpPr>
            <a:spLocks noGrp="1"/>
          </p:cNvSpPr>
          <p:nvPr>
            <p:ph type="pic" sz="quarter" idx="22"/>
          </p:nvPr>
        </p:nvSpPr>
        <p:spPr>
          <a:xfrm>
            <a:off x="6331575"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6" name="Picture Placeholder 2">
            <a:extLst>
              <a:ext uri="{FF2B5EF4-FFF2-40B4-BE49-F238E27FC236}">
                <a16:creationId xmlns:a16="http://schemas.microsoft.com/office/drawing/2014/main" id="{544B2EF2-F98E-60C1-CF73-66C68921CC8B}"/>
              </a:ext>
            </a:extLst>
          </p:cNvPr>
          <p:cNvSpPr>
            <a:spLocks noGrp="1"/>
          </p:cNvSpPr>
          <p:nvPr>
            <p:ph type="pic" sz="quarter" idx="23"/>
          </p:nvPr>
        </p:nvSpPr>
        <p:spPr>
          <a:xfrm>
            <a:off x="8354340"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17" name="Picture Placeholder 2">
            <a:extLst>
              <a:ext uri="{FF2B5EF4-FFF2-40B4-BE49-F238E27FC236}">
                <a16:creationId xmlns:a16="http://schemas.microsoft.com/office/drawing/2014/main" id="{EF35E500-B40C-731B-F160-646A4E4096E5}"/>
              </a:ext>
            </a:extLst>
          </p:cNvPr>
          <p:cNvSpPr>
            <a:spLocks noGrp="1"/>
          </p:cNvSpPr>
          <p:nvPr>
            <p:ph type="pic" sz="quarter" idx="24"/>
          </p:nvPr>
        </p:nvSpPr>
        <p:spPr>
          <a:xfrm>
            <a:off x="10377103"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2" name="Picture Placeholder 2">
            <a:extLst>
              <a:ext uri="{FF2B5EF4-FFF2-40B4-BE49-F238E27FC236}">
                <a16:creationId xmlns:a16="http://schemas.microsoft.com/office/drawing/2014/main" id="{C40576C6-8178-6534-18F2-8538E221D600}"/>
              </a:ext>
            </a:extLst>
          </p:cNvPr>
          <p:cNvSpPr>
            <a:spLocks noGrp="1"/>
          </p:cNvSpPr>
          <p:nvPr>
            <p:ph type="pic" sz="quarter" idx="25"/>
          </p:nvPr>
        </p:nvSpPr>
        <p:spPr>
          <a:xfrm>
            <a:off x="12399868"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3" name="Picture Placeholder 2">
            <a:extLst>
              <a:ext uri="{FF2B5EF4-FFF2-40B4-BE49-F238E27FC236}">
                <a16:creationId xmlns:a16="http://schemas.microsoft.com/office/drawing/2014/main" id="{AD9496EA-0470-FB29-CDD5-F6E48214DB02}"/>
              </a:ext>
            </a:extLst>
          </p:cNvPr>
          <p:cNvSpPr>
            <a:spLocks noGrp="1"/>
          </p:cNvSpPr>
          <p:nvPr>
            <p:ph type="pic" sz="quarter" idx="26"/>
          </p:nvPr>
        </p:nvSpPr>
        <p:spPr>
          <a:xfrm>
            <a:off x="14422631"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4" name="Picture Placeholder 2">
            <a:extLst>
              <a:ext uri="{FF2B5EF4-FFF2-40B4-BE49-F238E27FC236}">
                <a16:creationId xmlns:a16="http://schemas.microsoft.com/office/drawing/2014/main" id="{88D9A9B2-8B65-E4F4-8417-58309B0510AF}"/>
              </a:ext>
            </a:extLst>
          </p:cNvPr>
          <p:cNvSpPr>
            <a:spLocks noGrp="1"/>
          </p:cNvSpPr>
          <p:nvPr>
            <p:ph type="pic" sz="quarter" idx="27"/>
          </p:nvPr>
        </p:nvSpPr>
        <p:spPr>
          <a:xfrm>
            <a:off x="16445396"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5" name="Picture Placeholder 2">
            <a:extLst>
              <a:ext uri="{FF2B5EF4-FFF2-40B4-BE49-F238E27FC236}">
                <a16:creationId xmlns:a16="http://schemas.microsoft.com/office/drawing/2014/main" id="{A68EAFA6-9A39-E5F2-2C60-69021D6C01CD}"/>
              </a:ext>
            </a:extLst>
          </p:cNvPr>
          <p:cNvSpPr>
            <a:spLocks noGrp="1"/>
          </p:cNvSpPr>
          <p:nvPr>
            <p:ph type="pic" sz="quarter" idx="28"/>
          </p:nvPr>
        </p:nvSpPr>
        <p:spPr>
          <a:xfrm>
            <a:off x="18468159"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6" name="Picture Placeholder 2">
            <a:extLst>
              <a:ext uri="{FF2B5EF4-FFF2-40B4-BE49-F238E27FC236}">
                <a16:creationId xmlns:a16="http://schemas.microsoft.com/office/drawing/2014/main" id="{05C09156-4CED-2208-EB2C-7A3FBEB9A045}"/>
              </a:ext>
            </a:extLst>
          </p:cNvPr>
          <p:cNvSpPr>
            <a:spLocks noGrp="1"/>
          </p:cNvSpPr>
          <p:nvPr>
            <p:ph type="pic" sz="quarter" idx="29"/>
          </p:nvPr>
        </p:nvSpPr>
        <p:spPr>
          <a:xfrm>
            <a:off x="20490919" y="60825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7" name="Picture Placeholder 2">
            <a:extLst>
              <a:ext uri="{FF2B5EF4-FFF2-40B4-BE49-F238E27FC236}">
                <a16:creationId xmlns:a16="http://schemas.microsoft.com/office/drawing/2014/main" id="{09D9452F-6C66-AD51-CF30-5CC0A15F86E5}"/>
              </a:ext>
            </a:extLst>
          </p:cNvPr>
          <p:cNvSpPr>
            <a:spLocks noGrp="1"/>
          </p:cNvSpPr>
          <p:nvPr>
            <p:ph type="pic" sz="quarter" idx="30"/>
          </p:nvPr>
        </p:nvSpPr>
        <p:spPr>
          <a:xfrm>
            <a:off x="2313756"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8" name="Picture Placeholder 2">
            <a:extLst>
              <a:ext uri="{FF2B5EF4-FFF2-40B4-BE49-F238E27FC236}">
                <a16:creationId xmlns:a16="http://schemas.microsoft.com/office/drawing/2014/main" id="{7D50050F-0DD0-7A0E-6197-0C4E8EFAF7D6}"/>
              </a:ext>
            </a:extLst>
          </p:cNvPr>
          <p:cNvSpPr>
            <a:spLocks noGrp="1"/>
          </p:cNvSpPr>
          <p:nvPr>
            <p:ph type="pic" sz="quarter" idx="31"/>
          </p:nvPr>
        </p:nvSpPr>
        <p:spPr>
          <a:xfrm>
            <a:off x="4336522"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29" name="Picture Placeholder 2">
            <a:extLst>
              <a:ext uri="{FF2B5EF4-FFF2-40B4-BE49-F238E27FC236}">
                <a16:creationId xmlns:a16="http://schemas.microsoft.com/office/drawing/2014/main" id="{459806BF-8A6A-042D-6D9B-73644467F3E4}"/>
              </a:ext>
            </a:extLst>
          </p:cNvPr>
          <p:cNvSpPr>
            <a:spLocks noGrp="1"/>
          </p:cNvSpPr>
          <p:nvPr>
            <p:ph type="pic" sz="quarter" idx="32"/>
          </p:nvPr>
        </p:nvSpPr>
        <p:spPr>
          <a:xfrm>
            <a:off x="6359284"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0" name="Picture Placeholder 2">
            <a:extLst>
              <a:ext uri="{FF2B5EF4-FFF2-40B4-BE49-F238E27FC236}">
                <a16:creationId xmlns:a16="http://schemas.microsoft.com/office/drawing/2014/main" id="{40485814-37EE-542B-DC21-18BB842798EF}"/>
              </a:ext>
            </a:extLst>
          </p:cNvPr>
          <p:cNvSpPr>
            <a:spLocks noGrp="1"/>
          </p:cNvSpPr>
          <p:nvPr>
            <p:ph type="pic" sz="quarter" idx="33"/>
          </p:nvPr>
        </p:nvSpPr>
        <p:spPr>
          <a:xfrm>
            <a:off x="8382050"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1" name="Picture Placeholder 2">
            <a:extLst>
              <a:ext uri="{FF2B5EF4-FFF2-40B4-BE49-F238E27FC236}">
                <a16:creationId xmlns:a16="http://schemas.microsoft.com/office/drawing/2014/main" id="{1DC128D0-29F0-94C1-DEA8-5433F2802AE5}"/>
              </a:ext>
            </a:extLst>
          </p:cNvPr>
          <p:cNvSpPr>
            <a:spLocks noGrp="1"/>
          </p:cNvSpPr>
          <p:nvPr>
            <p:ph type="pic" sz="quarter" idx="34"/>
          </p:nvPr>
        </p:nvSpPr>
        <p:spPr>
          <a:xfrm>
            <a:off x="10404812"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2" name="Picture Placeholder 2">
            <a:extLst>
              <a:ext uri="{FF2B5EF4-FFF2-40B4-BE49-F238E27FC236}">
                <a16:creationId xmlns:a16="http://schemas.microsoft.com/office/drawing/2014/main" id="{7340B07C-B799-2E7A-E48D-8862005B62D5}"/>
              </a:ext>
            </a:extLst>
          </p:cNvPr>
          <p:cNvSpPr>
            <a:spLocks noGrp="1"/>
          </p:cNvSpPr>
          <p:nvPr>
            <p:ph type="pic" sz="quarter" idx="35"/>
          </p:nvPr>
        </p:nvSpPr>
        <p:spPr>
          <a:xfrm>
            <a:off x="12427577"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3" name="Picture Placeholder 2">
            <a:extLst>
              <a:ext uri="{FF2B5EF4-FFF2-40B4-BE49-F238E27FC236}">
                <a16:creationId xmlns:a16="http://schemas.microsoft.com/office/drawing/2014/main" id="{5B883DDA-943E-3560-048D-76A1F9F393AE}"/>
              </a:ext>
            </a:extLst>
          </p:cNvPr>
          <p:cNvSpPr>
            <a:spLocks noGrp="1"/>
          </p:cNvSpPr>
          <p:nvPr>
            <p:ph type="pic" sz="quarter" idx="36"/>
          </p:nvPr>
        </p:nvSpPr>
        <p:spPr>
          <a:xfrm>
            <a:off x="14450340"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4" name="Picture Placeholder 2">
            <a:extLst>
              <a:ext uri="{FF2B5EF4-FFF2-40B4-BE49-F238E27FC236}">
                <a16:creationId xmlns:a16="http://schemas.microsoft.com/office/drawing/2014/main" id="{FAE15F83-05D8-A35F-5D7E-46BFC808306D}"/>
              </a:ext>
            </a:extLst>
          </p:cNvPr>
          <p:cNvSpPr>
            <a:spLocks noGrp="1"/>
          </p:cNvSpPr>
          <p:nvPr>
            <p:ph type="pic" sz="quarter" idx="37"/>
          </p:nvPr>
        </p:nvSpPr>
        <p:spPr>
          <a:xfrm>
            <a:off x="16473106"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5" name="Picture Placeholder 2">
            <a:extLst>
              <a:ext uri="{FF2B5EF4-FFF2-40B4-BE49-F238E27FC236}">
                <a16:creationId xmlns:a16="http://schemas.microsoft.com/office/drawing/2014/main" id="{20949296-3209-7548-ECB3-40CEE1759B50}"/>
              </a:ext>
            </a:extLst>
          </p:cNvPr>
          <p:cNvSpPr>
            <a:spLocks noGrp="1"/>
          </p:cNvSpPr>
          <p:nvPr>
            <p:ph type="pic" sz="quarter" idx="38"/>
          </p:nvPr>
        </p:nvSpPr>
        <p:spPr>
          <a:xfrm>
            <a:off x="18495868"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
        <p:nvSpPr>
          <p:cNvPr id="36" name="Picture Placeholder 2">
            <a:extLst>
              <a:ext uri="{FF2B5EF4-FFF2-40B4-BE49-F238E27FC236}">
                <a16:creationId xmlns:a16="http://schemas.microsoft.com/office/drawing/2014/main" id="{0878085A-B695-0ACE-ED86-DE6F934FD6F5}"/>
              </a:ext>
            </a:extLst>
          </p:cNvPr>
          <p:cNvSpPr>
            <a:spLocks noGrp="1"/>
          </p:cNvSpPr>
          <p:nvPr>
            <p:ph type="pic" sz="quarter" idx="39"/>
          </p:nvPr>
        </p:nvSpPr>
        <p:spPr>
          <a:xfrm>
            <a:off x="20518628" y="8132908"/>
            <a:ext cx="1550989" cy="1550989"/>
          </a:xfrm>
          <a:prstGeom prst="rect">
            <a:avLst/>
          </a:prstGeom>
        </p:spPr>
        <p:txBody>
          <a:bodyPr anchor="ctr"/>
          <a:lstStyle>
            <a:lvl1pPr marL="0" indent="0" algn="ctr">
              <a:buNone/>
              <a:defRPr sz="1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RU"/>
          </a:p>
        </p:txBody>
      </p:sp>
    </p:spTree>
    <p:extLst>
      <p:ext uri="{BB962C8B-B14F-4D97-AF65-F5344CB8AC3E}">
        <p14:creationId xmlns:p14="http://schemas.microsoft.com/office/powerpoint/2010/main" val="2991293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63"/>
        <p:cNvGrpSpPr/>
        <p:nvPr/>
      </p:nvGrpSpPr>
      <p:grpSpPr>
        <a:xfrm>
          <a:off x="0" y="0"/>
          <a:ext cx="0" cy="0"/>
          <a:chOff x="0" y="0"/>
          <a:chExt cx="0" cy="0"/>
        </a:xfrm>
      </p:grpSpPr>
      <p:sp>
        <p:nvSpPr>
          <p:cNvPr id="164" name="Google Shape;164;p80"/>
          <p:cNvSpPr>
            <a:spLocks noGrp="1"/>
          </p:cNvSpPr>
          <p:nvPr>
            <p:ph type="pic" idx="2"/>
          </p:nvPr>
        </p:nvSpPr>
        <p:spPr>
          <a:xfrm>
            <a:off x="0" y="0"/>
            <a:ext cx="24384000" cy="5605669"/>
          </a:xfrm>
          <a:prstGeom prst="rect">
            <a:avLst/>
          </a:prstGeom>
          <a:noFill/>
          <a:ln>
            <a:noFill/>
          </a:ln>
        </p:spPr>
      </p:sp>
    </p:spTree>
    <p:extLst>
      <p:ext uri="{BB962C8B-B14F-4D97-AF65-F5344CB8AC3E}">
        <p14:creationId xmlns:p14="http://schemas.microsoft.com/office/powerpoint/2010/main" val="3390879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65"/>
        <p:cNvGrpSpPr/>
        <p:nvPr/>
      </p:nvGrpSpPr>
      <p:grpSpPr>
        <a:xfrm>
          <a:off x="0" y="0"/>
          <a:ext cx="0" cy="0"/>
          <a:chOff x="0" y="0"/>
          <a:chExt cx="0" cy="0"/>
        </a:xfrm>
      </p:grpSpPr>
      <p:sp>
        <p:nvSpPr>
          <p:cNvPr id="166" name="Google Shape;166;p81"/>
          <p:cNvSpPr>
            <a:spLocks noGrp="1"/>
          </p:cNvSpPr>
          <p:nvPr>
            <p:ph type="pic" idx="2"/>
          </p:nvPr>
        </p:nvSpPr>
        <p:spPr>
          <a:xfrm>
            <a:off x="12534901" y="4191000"/>
            <a:ext cx="10109200" cy="5435600"/>
          </a:xfrm>
          <a:prstGeom prst="rect">
            <a:avLst/>
          </a:prstGeom>
          <a:noFill/>
          <a:ln>
            <a:noFill/>
          </a:ln>
        </p:spPr>
      </p:sp>
    </p:spTree>
    <p:extLst>
      <p:ext uri="{BB962C8B-B14F-4D97-AF65-F5344CB8AC3E}">
        <p14:creationId xmlns:p14="http://schemas.microsoft.com/office/powerpoint/2010/main" val="1973588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67"/>
        <p:cNvGrpSpPr/>
        <p:nvPr/>
      </p:nvGrpSpPr>
      <p:grpSpPr>
        <a:xfrm>
          <a:off x="0" y="0"/>
          <a:ext cx="0" cy="0"/>
          <a:chOff x="0" y="0"/>
          <a:chExt cx="0" cy="0"/>
        </a:xfrm>
      </p:grpSpPr>
      <p:sp>
        <p:nvSpPr>
          <p:cNvPr id="168" name="Google Shape;168;p82"/>
          <p:cNvSpPr>
            <a:spLocks noGrp="1"/>
          </p:cNvSpPr>
          <p:nvPr>
            <p:ph type="pic" idx="2"/>
          </p:nvPr>
        </p:nvSpPr>
        <p:spPr>
          <a:xfrm>
            <a:off x="0" y="0"/>
            <a:ext cx="12192000" cy="13716000"/>
          </a:xfrm>
          <a:prstGeom prst="rect">
            <a:avLst/>
          </a:prstGeom>
          <a:noFill/>
          <a:ln>
            <a:noFill/>
          </a:ln>
        </p:spPr>
      </p:sp>
      <p:sp>
        <p:nvSpPr>
          <p:cNvPr id="169" name="Google Shape;169;p82"/>
          <p:cNvSpPr>
            <a:spLocks noGrp="1"/>
          </p:cNvSpPr>
          <p:nvPr>
            <p:ph type="pic" idx="3"/>
          </p:nvPr>
        </p:nvSpPr>
        <p:spPr>
          <a:xfrm>
            <a:off x="9521369" y="7199087"/>
            <a:ext cx="4789720" cy="4789720"/>
          </a:xfrm>
          <a:prstGeom prst="rect">
            <a:avLst/>
          </a:prstGeom>
          <a:noFill/>
          <a:ln>
            <a:noFill/>
          </a:ln>
        </p:spPr>
      </p:sp>
    </p:spTree>
    <p:extLst>
      <p:ext uri="{BB962C8B-B14F-4D97-AF65-F5344CB8AC3E}">
        <p14:creationId xmlns:p14="http://schemas.microsoft.com/office/powerpoint/2010/main" val="1277083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70"/>
        <p:cNvGrpSpPr/>
        <p:nvPr/>
      </p:nvGrpSpPr>
      <p:grpSpPr>
        <a:xfrm>
          <a:off x="0" y="0"/>
          <a:ext cx="0" cy="0"/>
          <a:chOff x="0" y="0"/>
          <a:chExt cx="0" cy="0"/>
        </a:xfrm>
      </p:grpSpPr>
      <p:sp>
        <p:nvSpPr>
          <p:cNvPr id="171" name="Google Shape;171;p83"/>
          <p:cNvSpPr>
            <a:spLocks noGrp="1"/>
          </p:cNvSpPr>
          <p:nvPr>
            <p:ph type="pic" idx="2"/>
          </p:nvPr>
        </p:nvSpPr>
        <p:spPr>
          <a:xfrm>
            <a:off x="3277547" y="3916677"/>
            <a:ext cx="1980720" cy="1980720"/>
          </a:xfrm>
          <a:prstGeom prst="rect">
            <a:avLst/>
          </a:prstGeom>
          <a:noFill/>
          <a:ln w="9525" cap="flat" cmpd="sng">
            <a:solidFill>
              <a:schemeClr val="accent1"/>
            </a:solidFill>
            <a:prstDash val="solid"/>
            <a:round/>
            <a:headEnd type="none" w="sm" len="sm"/>
            <a:tailEnd type="none" w="sm" len="sm"/>
          </a:ln>
        </p:spPr>
      </p:sp>
      <p:sp>
        <p:nvSpPr>
          <p:cNvPr id="172" name="Google Shape;172;p83"/>
          <p:cNvSpPr>
            <a:spLocks noGrp="1"/>
          </p:cNvSpPr>
          <p:nvPr>
            <p:ph type="pic" idx="3"/>
          </p:nvPr>
        </p:nvSpPr>
        <p:spPr>
          <a:xfrm>
            <a:off x="3277547" y="8418741"/>
            <a:ext cx="1980720" cy="1980720"/>
          </a:xfrm>
          <a:prstGeom prst="rect">
            <a:avLst/>
          </a:prstGeom>
          <a:noFill/>
          <a:ln w="9525" cap="flat" cmpd="sng">
            <a:solidFill>
              <a:schemeClr val="accent3"/>
            </a:solidFill>
            <a:prstDash val="solid"/>
            <a:round/>
            <a:headEnd type="none" w="sm" len="sm"/>
            <a:tailEnd type="none" w="sm" len="sm"/>
          </a:ln>
        </p:spPr>
      </p:sp>
      <p:sp>
        <p:nvSpPr>
          <p:cNvPr id="173" name="Google Shape;173;p83"/>
          <p:cNvSpPr>
            <a:spLocks noGrp="1"/>
          </p:cNvSpPr>
          <p:nvPr>
            <p:ph type="pic" idx="4"/>
          </p:nvPr>
        </p:nvSpPr>
        <p:spPr>
          <a:xfrm>
            <a:off x="13192712" y="8418741"/>
            <a:ext cx="1980720" cy="1980720"/>
          </a:xfrm>
          <a:prstGeom prst="rect">
            <a:avLst/>
          </a:prstGeom>
          <a:noFill/>
          <a:ln w="9525" cap="flat" cmpd="sng">
            <a:solidFill>
              <a:schemeClr val="accent4"/>
            </a:solidFill>
            <a:prstDash val="solid"/>
            <a:round/>
            <a:headEnd type="none" w="sm" len="sm"/>
            <a:tailEnd type="none" w="sm" len="sm"/>
          </a:ln>
        </p:spPr>
      </p:sp>
      <p:sp>
        <p:nvSpPr>
          <p:cNvPr id="174" name="Google Shape;174;p83"/>
          <p:cNvSpPr>
            <a:spLocks noGrp="1"/>
          </p:cNvSpPr>
          <p:nvPr>
            <p:ph type="pic" idx="5"/>
          </p:nvPr>
        </p:nvSpPr>
        <p:spPr>
          <a:xfrm>
            <a:off x="13222693" y="3916677"/>
            <a:ext cx="1980720" cy="1980720"/>
          </a:xfrm>
          <a:prstGeom prst="rect">
            <a:avLst/>
          </a:prstGeom>
          <a:noFill/>
          <a:ln w="9525" cap="flat" cmpd="sng">
            <a:solidFill>
              <a:schemeClr val="accent2"/>
            </a:solidFill>
            <a:prstDash val="solid"/>
            <a:round/>
            <a:headEnd type="none" w="sm" len="sm"/>
            <a:tailEnd type="none" w="sm" len="sm"/>
          </a:ln>
        </p:spPr>
      </p:sp>
    </p:spTree>
    <p:extLst>
      <p:ext uri="{BB962C8B-B14F-4D97-AF65-F5344CB8AC3E}">
        <p14:creationId xmlns:p14="http://schemas.microsoft.com/office/powerpoint/2010/main" val="1765284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5"/>
        <p:cNvGrpSpPr/>
        <p:nvPr/>
      </p:nvGrpSpPr>
      <p:grpSpPr>
        <a:xfrm>
          <a:off x="0" y="0"/>
          <a:ext cx="0" cy="0"/>
          <a:chOff x="0" y="0"/>
          <a:chExt cx="0" cy="0"/>
        </a:xfrm>
      </p:grpSpPr>
      <p:sp>
        <p:nvSpPr>
          <p:cNvPr id="176" name="Google Shape;176;p84"/>
          <p:cNvSpPr txBox="1">
            <a:spLocks noGrp="1"/>
          </p:cNvSpPr>
          <p:nvPr>
            <p:ph type="title"/>
          </p:nvPr>
        </p:nvSpPr>
        <p:spPr>
          <a:xfrm>
            <a:off x="1679576" y="914400"/>
            <a:ext cx="7864475"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4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84"/>
          <p:cNvSpPr txBox="1">
            <a:spLocks noGrp="1"/>
          </p:cNvSpPr>
          <p:nvPr>
            <p:ph type="body" idx="1"/>
          </p:nvPr>
        </p:nvSpPr>
        <p:spPr>
          <a:xfrm>
            <a:off x="10366376" y="1974852"/>
            <a:ext cx="12344400" cy="9747251"/>
          </a:xfrm>
          <a:prstGeom prst="rect">
            <a:avLst/>
          </a:prstGeom>
          <a:noFill/>
          <a:ln>
            <a:noFill/>
          </a:ln>
        </p:spPr>
        <p:txBody>
          <a:bodyPr spcFirstLastPara="1" wrap="square" lIns="91425" tIns="45700" rIns="91425" bIns="45700" anchor="t" anchorCtr="0">
            <a:normAutofit/>
          </a:bodyPr>
          <a:lstStyle>
            <a:lvl1pPr marL="914411" lvl="0" indent="-863611" algn="l">
              <a:lnSpc>
                <a:spcPct val="90000"/>
              </a:lnSpc>
              <a:spcBef>
                <a:spcPts val="2000"/>
              </a:spcBef>
              <a:spcAft>
                <a:spcPts val="0"/>
              </a:spcAft>
              <a:buClr>
                <a:schemeClr val="dk1"/>
              </a:buClr>
              <a:buSzPts val="3200"/>
              <a:buChar char="•"/>
              <a:defRPr sz="6400" b="0" i="0">
                <a:latin typeface="Open Sans" panose="020B0606030504020204" pitchFamily="34" charset="0"/>
                <a:ea typeface="Open Sans" panose="020B0606030504020204" pitchFamily="34" charset="0"/>
                <a:cs typeface="Open Sans" panose="020B0606030504020204" pitchFamily="34" charset="0"/>
              </a:defRPr>
            </a:lvl1pPr>
            <a:lvl2pPr marL="1828823" lvl="1" indent="-812810" algn="l">
              <a:lnSpc>
                <a:spcPct val="90000"/>
              </a:lnSpc>
              <a:spcBef>
                <a:spcPts val="1000"/>
              </a:spcBef>
              <a:spcAft>
                <a:spcPts val="0"/>
              </a:spcAft>
              <a:buClr>
                <a:schemeClr val="dk1"/>
              </a:buClr>
              <a:buSzPts val="2800"/>
              <a:buChar char="•"/>
              <a:defRPr sz="5600"/>
            </a:lvl2pPr>
            <a:lvl3pPr marL="2743234" lvl="2" indent="-762010" algn="l">
              <a:lnSpc>
                <a:spcPct val="90000"/>
              </a:lnSpc>
              <a:spcBef>
                <a:spcPts val="1000"/>
              </a:spcBef>
              <a:spcAft>
                <a:spcPts val="0"/>
              </a:spcAft>
              <a:buClr>
                <a:schemeClr val="dk1"/>
              </a:buClr>
              <a:buSzPts val="2400"/>
              <a:buChar char="•"/>
              <a:defRPr sz="4800"/>
            </a:lvl3pPr>
            <a:lvl4pPr marL="3657646" lvl="3" indent="-711209" algn="l">
              <a:lnSpc>
                <a:spcPct val="90000"/>
              </a:lnSpc>
              <a:spcBef>
                <a:spcPts val="1000"/>
              </a:spcBef>
              <a:spcAft>
                <a:spcPts val="0"/>
              </a:spcAft>
              <a:buClr>
                <a:schemeClr val="dk1"/>
              </a:buClr>
              <a:buSzPts val="2000"/>
              <a:buChar char="•"/>
              <a:defRPr sz="4000"/>
            </a:lvl4pPr>
            <a:lvl5pPr marL="4572057" lvl="4" indent="-711209" algn="l">
              <a:lnSpc>
                <a:spcPct val="90000"/>
              </a:lnSpc>
              <a:spcBef>
                <a:spcPts val="1000"/>
              </a:spcBef>
              <a:spcAft>
                <a:spcPts val="0"/>
              </a:spcAft>
              <a:buClr>
                <a:schemeClr val="dk1"/>
              </a:buClr>
              <a:buSzPts val="2000"/>
              <a:buChar char="•"/>
              <a:defRPr sz="4000"/>
            </a:lvl5pPr>
            <a:lvl6pPr marL="5486469" lvl="5" indent="-711209" algn="l">
              <a:lnSpc>
                <a:spcPct val="90000"/>
              </a:lnSpc>
              <a:spcBef>
                <a:spcPts val="1000"/>
              </a:spcBef>
              <a:spcAft>
                <a:spcPts val="0"/>
              </a:spcAft>
              <a:buClr>
                <a:schemeClr val="dk1"/>
              </a:buClr>
              <a:buSzPts val="2000"/>
              <a:buChar char="•"/>
              <a:defRPr sz="4000"/>
            </a:lvl6pPr>
            <a:lvl7pPr marL="6400880" lvl="6" indent="-711209" algn="l">
              <a:lnSpc>
                <a:spcPct val="90000"/>
              </a:lnSpc>
              <a:spcBef>
                <a:spcPts val="1000"/>
              </a:spcBef>
              <a:spcAft>
                <a:spcPts val="0"/>
              </a:spcAft>
              <a:buClr>
                <a:schemeClr val="dk1"/>
              </a:buClr>
              <a:buSzPts val="2000"/>
              <a:buChar char="•"/>
              <a:defRPr sz="4000"/>
            </a:lvl7pPr>
            <a:lvl8pPr marL="7315291" lvl="7" indent="-711209" algn="l">
              <a:lnSpc>
                <a:spcPct val="90000"/>
              </a:lnSpc>
              <a:spcBef>
                <a:spcPts val="1000"/>
              </a:spcBef>
              <a:spcAft>
                <a:spcPts val="0"/>
              </a:spcAft>
              <a:buClr>
                <a:schemeClr val="dk1"/>
              </a:buClr>
              <a:buSzPts val="2000"/>
              <a:buChar char="•"/>
              <a:defRPr sz="4000"/>
            </a:lvl8pPr>
            <a:lvl9pPr marL="8229703" lvl="8" indent="-711209" algn="l">
              <a:lnSpc>
                <a:spcPct val="90000"/>
              </a:lnSpc>
              <a:spcBef>
                <a:spcPts val="1000"/>
              </a:spcBef>
              <a:spcAft>
                <a:spcPts val="0"/>
              </a:spcAft>
              <a:buClr>
                <a:schemeClr val="dk1"/>
              </a:buClr>
              <a:buSzPts val="2000"/>
              <a:buChar char="•"/>
              <a:defRPr sz="4000"/>
            </a:lvl9pPr>
          </a:lstStyle>
          <a:p>
            <a:endParaRPr/>
          </a:p>
        </p:txBody>
      </p:sp>
      <p:sp>
        <p:nvSpPr>
          <p:cNvPr id="178" name="Google Shape;178;p84"/>
          <p:cNvSpPr txBox="1">
            <a:spLocks noGrp="1"/>
          </p:cNvSpPr>
          <p:nvPr>
            <p:ph type="body" idx="2"/>
          </p:nvPr>
        </p:nvSpPr>
        <p:spPr>
          <a:xfrm>
            <a:off x="1679576" y="4114801"/>
            <a:ext cx="7864475" cy="7623176"/>
          </a:xfrm>
          <a:prstGeom prst="rect">
            <a:avLst/>
          </a:prstGeom>
          <a:noFill/>
          <a:ln>
            <a:noFill/>
          </a:ln>
        </p:spPr>
        <p:txBody>
          <a:bodyPr spcFirstLastPara="1" wrap="square" lIns="91425" tIns="45700" rIns="91425" bIns="45700" anchor="t" anchorCtr="0">
            <a:normAutofit/>
          </a:bodyPr>
          <a:lstStyle>
            <a:lvl1pPr marL="914411" lvl="0" indent="-457206" algn="l">
              <a:lnSpc>
                <a:spcPct val="90000"/>
              </a:lnSpc>
              <a:spcBef>
                <a:spcPts val="2000"/>
              </a:spcBef>
              <a:spcAft>
                <a:spcPts val="0"/>
              </a:spcAft>
              <a:buClr>
                <a:schemeClr val="dk1"/>
              </a:buClr>
              <a:buSzPts val="160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1400"/>
              <a:buNone/>
              <a:defRPr sz="2800"/>
            </a:lvl2pPr>
            <a:lvl3pPr marL="2743234" lvl="2" indent="-457206" algn="l">
              <a:lnSpc>
                <a:spcPct val="90000"/>
              </a:lnSpc>
              <a:spcBef>
                <a:spcPts val="1000"/>
              </a:spcBef>
              <a:spcAft>
                <a:spcPts val="0"/>
              </a:spcAft>
              <a:buClr>
                <a:schemeClr val="dk1"/>
              </a:buClr>
              <a:buSzPts val="1200"/>
              <a:buNone/>
              <a:defRPr sz="2400"/>
            </a:lvl3pPr>
            <a:lvl4pPr marL="3657646" lvl="3" indent="-457206" algn="l">
              <a:lnSpc>
                <a:spcPct val="90000"/>
              </a:lnSpc>
              <a:spcBef>
                <a:spcPts val="1000"/>
              </a:spcBef>
              <a:spcAft>
                <a:spcPts val="0"/>
              </a:spcAft>
              <a:buClr>
                <a:schemeClr val="dk1"/>
              </a:buClr>
              <a:buSzPts val="1000"/>
              <a:buNone/>
              <a:defRPr sz="2000"/>
            </a:lvl4pPr>
            <a:lvl5pPr marL="4572057" lvl="4" indent="-457206" algn="l">
              <a:lnSpc>
                <a:spcPct val="90000"/>
              </a:lnSpc>
              <a:spcBef>
                <a:spcPts val="1000"/>
              </a:spcBef>
              <a:spcAft>
                <a:spcPts val="0"/>
              </a:spcAft>
              <a:buClr>
                <a:schemeClr val="dk1"/>
              </a:buClr>
              <a:buSzPts val="1000"/>
              <a:buNone/>
              <a:defRPr sz="2000"/>
            </a:lvl5pPr>
            <a:lvl6pPr marL="5486469" lvl="5" indent="-457206" algn="l">
              <a:lnSpc>
                <a:spcPct val="90000"/>
              </a:lnSpc>
              <a:spcBef>
                <a:spcPts val="1000"/>
              </a:spcBef>
              <a:spcAft>
                <a:spcPts val="0"/>
              </a:spcAft>
              <a:buClr>
                <a:schemeClr val="dk1"/>
              </a:buClr>
              <a:buSzPts val="1000"/>
              <a:buNone/>
              <a:defRPr sz="2000"/>
            </a:lvl6pPr>
            <a:lvl7pPr marL="6400880" lvl="6" indent="-457206" algn="l">
              <a:lnSpc>
                <a:spcPct val="90000"/>
              </a:lnSpc>
              <a:spcBef>
                <a:spcPts val="1000"/>
              </a:spcBef>
              <a:spcAft>
                <a:spcPts val="0"/>
              </a:spcAft>
              <a:buClr>
                <a:schemeClr val="dk1"/>
              </a:buClr>
              <a:buSzPts val="1000"/>
              <a:buNone/>
              <a:defRPr sz="2000"/>
            </a:lvl7pPr>
            <a:lvl8pPr marL="7315291" lvl="7" indent="-457206" algn="l">
              <a:lnSpc>
                <a:spcPct val="90000"/>
              </a:lnSpc>
              <a:spcBef>
                <a:spcPts val="1000"/>
              </a:spcBef>
              <a:spcAft>
                <a:spcPts val="0"/>
              </a:spcAft>
              <a:buClr>
                <a:schemeClr val="dk1"/>
              </a:buClr>
              <a:buSzPts val="1000"/>
              <a:buNone/>
              <a:defRPr sz="2000"/>
            </a:lvl8pPr>
            <a:lvl9pPr marL="8229703" lvl="8" indent="-457206" algn="l">
              <a:lnSpc>
                <a:spcPct val="90000"/>
              </a:lnSpc>
              <a:spcBef>
                <a:spcPts val="1000"/>
              </a:spcBef>
              <a:spcAft>
                <a:spcPts val="0"/>
              </a:spcAft>
              <a:buClr>
                <a:schemeClr val="dk1"/>
              </a:buClr>
              <a:buSzPts val="1000"/>
              <a:buNone/>
              <a:defRPr sz="2000"/>
            </a:lvl9pPr>
          </a:lstStyle>
          <a:p>
            <a:endParaRPr/>
          </a:p>
        </p:txBody>
      </p:sp>
      <p:sp>
        <p:nvSpPr>
          <p:cNvPr id="179" name="Google Shape;179;p84"/>
          <p:cNvSpPr txBox="1">
            <a:spLocks noGrp="1"/>
          </p:cNvSpPr>
          <p:nvPr>
            <p:ph type="dt" idx="10"/>
          </p:nvPr>
        </p:nvSpPr>
        <p:spPr>
          <a:xfrm>
            <a:off x="1676400" y="12712701"/>
            <a:ext cx="54864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80" name="Google Shape;180;p84"/>
          <p:cNvSpPr txBox="1">
            <a:spLocks noGrp="1"/>
          </p:cNvSpPr>
          <p:nvPr>
            <p:ph type="ftr" idx="11"/>
          </p:nvPr>
        </p:nvSpPr>
        <p:spPr>
          <a:xfrm>
            <a:off x="14952571" y="12985752"/>
            <a:ext cx="82296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81" name="Google Shape;181;p84"/>
          <p:cNvSpPr>
            <a:spLocks noGrp="1"/>
          </p:cNvSpPr>
          <p:nvPr>
            <p:ph type="sldNum" idx="12"/>
          </p:nvPr>
        </p:nvSpPr>
        <p:spPr>
          <a:xfrm>
            <a:off x="23570100" y="12985752"/>
            <a:ext cx="813901" cy="730251"/>
          </a:xfrm>
          <a:prstGeom prst="flowChartPunchedCard">
            <a:avLst/>
          </a:prstGeom>
          <a:noFill/>
          <a:ln>
            <a:noFill/>
          </a:ln>
        </p:spPr>
        <p:txBody>
          <a:bodyPr spcFirstLastPara="1" wrap="square" lIns="91425" tIns="45700" rIns="91425" bIns="45700" anchor="t" anchorCtr="0">
            <a:noAutofit/>
          </a:bodyPr>
          <a:lstStyle>
            <a:lvl1pPr marL="0" marR="0" lvl="0" indent="0" algn="l" rtl="0">
              <a:spcBef>
                <a:spcPts val="0"/>
              </a:spcBef>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l" rtl="0">
              <a:spcBef>
                <a:spcPts val="0"/>
              </a:spcBef>
              <a:buNone/>
              <a:defRPr sz="3600">
                <a:solidFill>
                  <a:schemeClr val="dk1"/>
                </a:solidFill>
                <a:latin typeface="Calibri"/>
                <a:ea typeface="Calibri"/>
                <a:cs typeface="Calibri"/>
                <a:sym typeface="Calibri"/>
              </a:defRPr>
            </a:lvl2pPr>
            <a:lvl3pPr marL="0" marR="0" lvl="2" indent="0" algn="l" rtl="0">
              <a:spcBef>
                <a:spcPts val="0"/>
              </a:spcBef>
              <a:buNone/>
              <a:defRPr sz="3600">
                <a:solidFill>
                  <a:schemeClr val="dk1"/>
                </a:solidFill>
                <a:latin typeface="Calibri"/>
                <a:ea typeface="Calibri"/>
                <a:cs typeface="Calibri"/>
                <a:sym typeface="Calibri"/>
              </a:defRPr>
            </a:lvl3pPr>
            <a:lvl4pPr marL="0" marR="0" lvl="3" indent="0" algn="l" rtl="0">
              <a:spcBef>
                <a:spcPts val="0"/>
              </a:spcBef>
              <a:buNone/>
              <a:defRPr sz="3600">
                <a:solidFill>
                  <a:schemeClr val="dk1"/>
                </a:solidFill>
                <a:latin typeface="Calibri"/>
                <a:ea typeface="Calibri"/>
                <a:cs typeface="Calibri"/>
                <a:sym typeface="Calibri"/>
              </a:defRPr>
            </a:lvl4pPr>
            <a:lvl5pPr marL="0" marR="0" lvl="4" indent="0" algn="l" rtl="0">
              <a:spcBef>
                <a:spcPts val="0"/>
              </a:spcBef>
              <a:buNone/>
              <a:defRPr sz="3600">
                <a:solidFill>
                  <a:schemeClr val="dk1"/>
                </a:solidFill>
                <a:latin typeface="Calibri"/>
                <a:ea typeface="Calibri"/>
                <a:cs typeface="Calibri"/>
                <a:sym typeface="Calibri"/>
              </a:defRPr>
            </a:lvl5pPr>
            <a:lvl6pPr marL="0" marR="0" lvl="5" indent="0" algn="l" rtl="0">
              <a:spcBef>
                <a:spcPts val="0"/>
              </a:spcBef>
              <a:buNone/>
              <a:defRPr sz="3600">
                <a:solidFill>
                  <a:schemeClr val="dk1"/>
                </a:solidFill>
                <a:latin typeface="Calibri"/>
                <a:ea typeface="Calibri"/>
                <a:cs typeface="Calibri"/>
                <a:sym typeface="Calibri"/>
              </a:defRPr>
            </a:lvl6pPr>
            <a:lvl7pPr marL="0" marR="0" lvl="6" indent="0" algn="l" rtl="0">
              <a:spcBef>
                <a:spcPts val="0"/>
              </a:spcBef>
              <a:buNone/>
              <a:defRPr sz="3600">
                <a:solidFill>
                  <a:schemeClr val="dk1"/>
                </a:solidFill>
                <a:latin typeface="Calibri"/>
                <a:ea typeface="Calibri"/>
                <a:cs typeface="Calibri"/>
                <a:sym typeface="Calibri"/>
              </a:defRPr>
            </a:lvl7pPr>
            <a:lvl8pPr marL="0" marR="0" lvl="7" indent="0" algn="l" rtl="0">
              <a:spcBef>
                <a:spcPts val="0"/>
              </a:spcBef>
              <a:buNone/>
              <a:defRPr sz="3600">
                <a:solidFill>
                  <a:schemeClr val="dk1"/>
                </a:solidFill>
                <a:latin typeface="Calibri"/>
                <a:ea typeface="Calibri"/>
                <a:cs typeface="Calibri"/>
                <a:sym typeface="Calibri"/>
              </a:defRPr>
            </a:lvl8pPr>
            <a:lvl9pPr marL="0" marR="0" lvl="8" indent="0" algn="l" rtl="0">
              <a:spcBef>
                <a:spcPts val="0"/>
              </a:spcBef>
              <a:buNone/>
              <a:defRPr sz="3600">
                <a:solidFill>
                  <a:schemeClr val="dk1"/>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2319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01CBB-9404-2340-B72F-AC2E341EBC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F09AF9-68CC-B443-BF69-98E66267F0AC}"/>
              </a:ext>
            </a:extLst>
          </p:cNvPr>
          <p:cNvSpPr>
            <a:spLocks noGrp="1"/>
          </p:cNvSpPr>
          <p:nvPr>
            <p:ph sz="half" idx="1"/>
          </p:nvPr>
        </p:nvSpPr>
        <p:spPr>
          <a:xfrm>
            <a:off x="1676400" y="3651251"/>
            <a:ext cx="10363200" cy="87026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6064D2-2843-FE48-B11E-57789F65C3B2}"/>
              </a:ext>
            </a:extLst>
          </p:cNvPr>
          <p:cNvSpPr>
            <a:spLocks noGrp="1"/>
          </p:cNvSpPr>
          <p:nvPr>
            <p:ph sz="half" idx="2"/>
          </p:nvPr>
        </p:nvSpPr>
        <p:spPr>
          <a:xfrm>
            <a:off x="12344400" y="3651251"/>
            <a:ext cx="10363200" cy="87026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0A6FE9F-0DA3-A541-A19E-01B4616E3F1D}"/>
              </a:ext>
            </a:extLst>
          </p:cNvPr>
          <p:cNvSpPr>
            <a:spLocks noGrp="1"/>
          </p:cNvSpPr>
          <p:nvPr>
            <p:ph type="dt" sz="half" idx="10"/>
          </p:nvPr>
        </p:nvSpPr>
        <p:spPr/>
        <p:txBody>
          <a:bodyPr/>
          <a:lstStyle/>
          <a:p>
            <a:fld id="{4F61BACC-3EA0-BD4B-91B0-1CB537B09CB9}" type="datetime1">
              <a:rPr lang="fr-FR" smtClean="0"/>
              <a:t>05/12/2024</a:t>
            </a:fld>
            <a:endParaRPr lang="fr-FR"/>
          </a:p>
        </p:txBody>
      </p:sp>
      <p:sp>
        <p:nvSpPr>
          <p:cNvPr id="6" name="Espace réservé du pied de page 5">
            <a:extLst>
              <a:ext uri="{FF2B5EF4-FFF2-40B4-BE49-F238E27FC236}">
                <a16:creationId xmlns:a16="http://schemas.microsoft.com/office/drawing/2014/main" id="{F8B02AF5-8853-054F-8C55-DD7D1AE13A34}"/>
              </a:ext>
            </a:extLst>
          </p:cNvPr>
          <p:cNvSpPr>
            <a:spLocks noGrp="1"/>
          </p:cNvSpPr>
          <p:nvPr>
            <p:ph type="ftr" sz="quarter" idx="11"/>
          </p:nvPr>
        </p:nvSpPr>
        <p:spPr/>
        <p:txBody>
          <a:bodyPr/>
          <a:lstStyle/>
          <a:p>
            <a:r>
              <a:rPr lang="fr-FR"/>
              <a:t>Réunion  CRMW le 22 novembre 2022</a:t>
            </a:r>
          </a:p>
        </p:txBody>
      </p:sp>
      <p:sp>
        <p:nvSpPr>
          <p:cNvPr id="7" name="Espace réservé du numéro de diapositive 6">
            <a:extLst>
              <a:ext uri="{FF2B5EF4-FFF2-40B4-BE49-F238E27FC236}">
                <a16:creationId xmlns:a16="http://schemas.microsoft.com/office/drawing/2014/main" id="{D7F00563-A01A-6C4D-B804-8AC2DCEFB243}"/>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950109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2"/>
        <p:cNvGrpSpPr/>
        <p:nvPr/>
      </p:nvGrpSpPr>
      <p:grpSpPr>
        <a:xfrm>
          <a:off x="0" y="0"/>
          <a:ext cx="0" cy="0"/>
          <a:chOff x="0" y="0"/>
          <a:chExt cx="0" cy="0"/>
        </a:xfrm>
      </p:grpSpPr>
      <p:sp>
        <p:nvSpPr>
          <p:cNvPr id="183" name="Google Shape;183;p85"/>
          <p:cNvSpPr txBox="1">
            <a:spLocks noGrp="1"/>
          </p:cNvSpPr>
          <p:nvPr>
            <p:ph type="title"/>
          </p:nvPr>
        </p:nvSpPr>
        <p:spPr>
          <a:xfrm>
            <a:off x="1679576" y="914400"/>
            <a:ext cx="7864475"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6400"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85"/>
          <p:cNvSpPr>
            <a:spLocks noGrp="1"/>
          </p:cNvSpPr>
          <p:nvPr>
            <p:ph type="pic" idx="2"/>
          </p:nvPr>
        </p:nvSpPr>
        <p:spPr>
          <a:xfrm>
            <a:off x="10366376" y="1974852"/>
            <a:ext cx="12344400" cy="9747251"/>
          </a:xfrm>
          <a:prstGeom prst="rect">
            <a:avLst/>
          </a:prstGeom>
          <a:noFill/>
          <a:ln>
            <a:noFill/>
          </a:ln>
        </p:spPr>
      </p:sp>
      <p:sp>
        <p:nvSpPr>
          <p:cNvPr id="185" name="Google Shape;185;p85"/>
          <p:cNvSpPr txBox="1">
            <a:spLocks noGrp="1"/>
          </p:cNvSpPr>
          <p:nvPr>
            <p:ph type="body" idx="1"/>
          </p:nvPr>
        </p:nvSpPr>
        <p:spPr>
          <a:xfrm>
            <a:off x="1679576" y="4114801"/>
            <a:ext cx="7864475" cy="7623176"/>
          </a:xfrm>
          <a:prstGeom prst="rect">
            <a:avLst/>
          </a:prstGeom>
          <a:noFill/>
          <a:ln>
            <a:noFill/>
          </a:ln>
        </p:spPr>
        <p:txBody>
          <a:bodyPr spcFirstLastPara="1" wrap="square" lIns="91425" tIns="45700" rIns="91425" bIns="45700" anchor="t" anchorCtr="0">
            <a:normAutofit/>
          </a:bodyPr>
          <a:lstStyle>
            <a:lvl1pPr marL="914411" lvl="0" indent="-457206" algn="l">
              <a:lnSpc>
                <a:spcPct val="90000"/>
              </a:lnSpc>
              <a:spcBef>
                <a:spcPts val="2000"/>
              </a:spcBef>
              <a:spcAft>
                <a:spcPts val="0"/>
              </a:spcAft>
              <a:buClr>
                <a:schemeClr val="dk1"/>
              </a:buClr>
              <a:buSzPts val="160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1828823" lvl="1" indent="-457206" algn="l">
              <a:lnSpc>
                <a:spcPct val="90000"/>
              </a:lnSpc>
              <a:spcBef>
                <a:spcPts val="1000"/>
              </a:spcBef>
              <a:spcAft>
                <a:spcPts val="0"/>
              </a:spcAft>
              <a:buClr>
                <a:schemeClr val="dk1"/>
              </a:buClr>
              <a:buSzPts val="1400"/>
              <a:buNone/>
              <a:defRPr sz="2800"/>
            </a:lvl2pPr>
            <a:lvl3pPr marL="2743234" lvl="2" indent="-457206" algn="l">
              <a:lnSpc>
                <a:spcPct val="90000"/>
              </a:lnSpc>
              <a:spcBef>
                <a:spcPts val="1000"/>
              </a:spcBef>
              <a:spcAft>
                <a:spcPts val="0"/>
              </a:spcAft>
              <a:buClr>
                <a:schemeClr val="dk1"/>
              </a:buClr>
              <a:buSzPts val="1200"/>
              <a:buNone/>
              <a:defRPr sz="2400"/>
            </a:lvl3pPr>
            <a:lvl4pPr marL="3657646" lvl="3" indent="-457206" algn="l">
              <a:lnSpc>
                <a:spcPct val="90000"/>
              </a:lnSpc>
              <a:spcBef>
                <a:spcPts val="1000"/>
              </a:spcBef>
              <a:spcAft>
                <a:spcPts val="0"/>
              </a:spcAft>
              <a:buClr>
                <a:schemeClr val="dk1"/>
              </a:buClr>
              <a:buSzPts val="1000"/>
              <a:buNone/>
              <a:defRPr sz="2000"/>
            </a:lvl4pPr>
            <a:lvl5pPr marL="4572057" lvl="4" indent="-457206" algn="l">
              <a:lnSpc>
                <a:spcPct val="90000"/>
              </a:lnSpc>
              <a:spcBef>
                <a:spcPts val="1000"/>
              </a:spcBef>
              <a:spcAft>
                <a:spcPts val="0"/>
              </a:spcAft>
              <a:buClr>
                <a:schemeClr val="dk1"/>
              </a:buClr>
              <a:buSzPts val="1000"/>
              <a:buNone/>
              <a:defRPr sz="2000"/>
            </a:lvl5pPr>
            <a:lvl6pPr marL="5486469" lvl="5" indent="-457206" algn="l">
              <a:lnSpc>
                <a:spcPct val="90000"/>
              </a:lnSpc>
              <a:spcBef>
                <a:spcPts val="1000"/>
              </a:spcBef>
              <a:spcAft>
                <a:spcPts val="0"/>
              </a:spcAft>
              <a:buClr>
                <a:schemeClr val="dk1"/>
              </a:buClr>
              <a:buSzPts val="1000"/>
              <a:buNone/>
              <a:defRPr sz="2000"/>
            </a:lvl6pPr>
            <a:lvl7pPr marL="6400880" lvl="6" indent="-457206" algn="l">
              <a:lnSpc>
                <a:spcPct val="90000"/>
              </a:lnSpc>
              <a:spcBef>
                <a:spcPts val="1000"/>
              </a:spcBef>
              <a:spcAft>
                <a:spcPts val="0"/>
              </a:spcAft>
              <a:buClr>
                <a:schemeClr val="dk1"/>
              </a:buClr>
              <a:buSzPts val="1000"/>
              <a:buNone/>
              <a:defRPr sz="2000"/>
            </a:lvl7pPr>
            <a:lvl8pPr marL="7315291" lvl="7" indent="-457206" algn="l">
              <a:lnSpc>
                <a:spcPct val="90000"/>
              </a:lnSpc>
              <a:spcBef>
                <a:spcPts val="1000"/>
              </a:spcBef>
              <a:spcAft>
                <a:spcPts val="0"/>
              </a:spcAft>
              <a:buClr>
                <a:schemeClr val="dk1"/>
              </a:buClr>
              <a:buSzPts val="1000"/>
              <a:buNone/>
              <a:defRPr sz="2000"/>
            </a:lvl8pPr>
            <a:lvl9pPr marL="8229703" lvl="8" indent="-457206" algn="l">
              <a:lnSpc>
                <a:spcPct val="90000"/>
              </a:lnSpc>
              <a:spcBef>
                <a:spcPts val="1000"/>
              </a:spcBef>
              <a:spcAft>
                <a:spcPts val="0"/>
              </a:spcAft>
              <a:buClr>
                <a:schemeClr val="dk1"/>
              </a:buClr>
              <a:buSzPts val="1000"/>
              <a:buNone/>
              <a:defRPr sz="2000"/>
            </a:lvl9pPr>
          </a:lstStyle>
          <a:p>
            <a:endParaRPr/>
          </a:p>
        </p:txBody>
      </p:sp>
      <p:sp>
        <p:nvSpPr>
          <p:cNvPr id="186" name="Google Shape;186;p85"/>
          <p:cNvSpPr txBox="1">
            <a:spLocks noGrp="1"/>
          </p:cNvSpPr>
          <p:nvPr>
            <p:ph type="dt" idx="10"/>
          </p:nvPr>
        </p:nvSpPr>
        <p:spPr>
          <a:xfrm>
            <a:off x="1676400" y="12712701"/>
            <a:ext cx="54864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87" name="Google Shape;187;p85"/>
          <p:cNvSpPr txBox="1">
            <a:spLocks noGrp="1"/>
          </p:cNvSpPr>
          <p:nvPr>
            <p:ph type="ftr" idx="11"/>
          </p:nvPr>
        </p:nvSpPr>
        <p:spPr>
          <a:xfrm>
            <a:off x="14952571" y="12985752"/>
            <a:ext cx="82296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88" name="Google Shape;188;p85"/>
          <p:cNvSpPr>
            <a:spLocks noGrp="1"/>
          </p:cNvSpPr>
          <p:nvPr>
            <p:ph type="sldNum" idx="12"/>
          </p:nvPr>
        </p:nvSpPr>
        <p:spPr>
          <a:xfrm>
            <a:off x="23570100" y="12985752"/>
            <a:ext cx="813901" cy="730251"/>
          </a:xfrm>
          <a:prstGeom prst="flowChartPunchedCard">
            <a:avLst/>
          </a:prstGeom>
          <a:noFill/>
          <a:ln>
            <a:noFill/>
          </a:ln>
        </p:spPr>
        <p:txBody>
          <a:bodyPr spcFirstLastPara="1" wrap="square" lIns="91425" tIns="45700" rIns="91425" bIns="45700" anchor="t" anchorCtr="0">
            <a:noAutofit/>
          </a:bodyPr>
          <a:lstStyle>
            <a:lvl1pPr marL="0" marR="0" lvl="0" indent="0" algn="l" rtl="0">
              <a:spcBef>
                <a:spcPts val="0"/>
              </a:spcBef>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l" rtl="0">
              <a:spcBef>
                <a:spcPts val="0"/>
              </a:spcBef>
              <a:buNone/>
              <a:defRPr sz="3600">
                <a:solidFill>
                  <a:schemeClr val="dk1"/>
                </a:solidFill>
                <a:latin typeface="Calibri"/>
                <a:ea typeface="Calibri"/>
                <a:cs typeface="Calibri"/>
                <a:sym typeface="Calibri"/>
              </a:defRPr>
            </a:lvl2pPr>
            <a:lvl3pPr marL="0" marR="0" lvl="2" indent="0" algn="l" rtl="0">
              <a:spcBef>
                <a:spcPts val="0"/>
              </a:spcBef>
              <a:buNone/>
              <a:defRPr sz="3600">
                <a:solidFill>
                  <a:schemeClr val="dk1"/>
                </a:solidFill>
                <a:latin typeface="Calibri"/>
                <a:ea typeface="Calibri"/>
                <a:cs typeface="Calibri"/>
                <a:sym typeface="Calibri"/>
              </a:defRPr>
            </a:lvl3pPr>
            <a:lvl4pPr marL="0" marR="0" lvl="3" indent="0" algn="l" rtl="0">
              <a:spcBef>
                <a:spcPts val="0"/>
              </a:spcBef>
              <a:buNone/>
              <a:defRPr sz="3600">
                <a:solidFill>
                  <a:schemeClr val="dk1"/>
                </a:solidFill>
                <a:latin typeface="Calibri"/>
                <a:ea typeface="Calibri"/>
                <a:cs typeface="Calibri"/>
                <a:sym typeface="Calibri"/>
              </a:defRPr>
            </a:lvl4pPr>
            <a:lvl5pPr marL="0" marR="0" lvl="4" indent="0" algn="l" rtl="0">
              <a:spcBef>
                <a:spcPts val="0"/>
              </a:spcBef>
              <a:buNone/>
              <a:defRPr sz="3600">
                <a:solidFill>
                  <a:schemeClr val="dk1"/>
                </a:solidFill>
                <a:latin typeface="Calibri"/>
                <a:ea typeface="Calibri"/>
                <a:cs typeface="Calibri"/>
                <a:sym typeface="Calibri"/>
              </a:defRPr>
            </a:lvl5pPr>
            <a:lvl6pPr marL="0" marR="0" lvl="5" indent="0" algn="l" rtl="0">
              <a:spcBef>
                <a:spcPts val="0"/>
              </a:spcBef>
              <a:buNone/>
              <a:defRPr sz="3600">
                <a:solidFill>
                  <a:schemeClr val="dk1"/>
                </a:solidFill>
                <a:latin typeface="Calibri"/>
                <a:ea typeface="Calibri"/>
                <a:cs typeface="Calibri"/>
                <a:sym typeface="Calibri"/>
              </a:defRPr>
            </a:lvl6pPr>
            <a:lvl7pPr marL="0" marR="0" lvl="6" indent="0" algn="l" rtl="0">
              <a:spcBef>
                <a:spcPts val="0"/>
              </a:spcBef>
              <a:buNone/>
              <a:defRPr sz="3600">
                <a:solidFill>
                  <a:schemeClr val="dk1"/>
                </a:solidFill>
                <a:latin typeface="Calibri"/>
                <a:ea typeface="Calibri"/>
                <a:cs typeface="Calibri"/>
                <a:sym typeface="Calibri"/>
              </a:defRPr>
            </a:lvl7pPr>
            <a:lvl8pPr marL="0" marR="0" lvl="7" indent="0" algn="l" rtl="0">
              <a:spcBef>
                <a:spcPts val="0"/>
              </a:spcBef>
              <a:buNone/>
              <a:defRPr sz="3600">
                <a:solidFill>
                  <a:schemeClr val="dk1"/>
                </a:solidFill>
                <a:latin typeface="Calibri"/>
                <a:ea typeface="Calibri"/>
                <a:cs typeface="Calibri"/>
                <a:sym typeface="Calibri"/>
              </a:defRPr>
            </a:lvl8pPr>
            <a:lvl9pPr marL="0" marR="0" lvl="8" indent="0" algn="l" rtl="0">
              <a:spcBef>
                <a:spcPts val="0"/>
              </a:spcBef>
              <a:buNone/>
              <a:defRPr sz="3600">
                <a:solidFill>
                  <a:schemeClr val="dk1"/>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080636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9"/>
        <p:cNvGrpSpPr/>
        <p:nvPr/>
      </p:nvGrpSpPr>
      <p:grpSpPr>
        <a:xfrm>
          <a:off x="0" y="0"/>
          <a:ext cx="0" cy="0"/>
          <a:chOff x="0" y="0"/>
          <a:chExt cx="0" cy="0"/>
        </a:xfrm>
      </p:grpSpPr>
      <p:sp>
        <p:nvSpPr>
          <p:cNvPr id="190" name="Google Shape;190;p86"/>
          <p:cNvSpPr txBox="1">
            <a:spLocks noGrp="1"/>
          </p:cNvSpPr>
          <p:nvPr>
            <p:ph type="title"/>
          </p:nvPr>
        </p:nvSpPr>
        <p:spPr>
          <a:xfrm>
            <a:off x="1676400" y="730251"/>
            <a:ext cx="21031200" cy="26511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86"/>
          <p:cNvSpPr txBox="1">
            <a:spLocks noGrp="1"/>
          </p:cNvSpPr>
          <p:nvPr>
            <p:ph type="body" idx="1"/>
          </p:nvPr>
        </p:nvSpPr>
        <p:spPr>
          <a:xfrm rot="5400000">
            <a:off x="7840662" y="-2513013"/>
            <a:ext cx="8702677" cy="21031200"/>
          </a:xfrm>
          <a:prstGeom prst="rect">
            <a:avLst/>
          </a:prstGeom>
          <a:noFill/>
          <a:ln>
            <a:noFill/>
          </a:ln>
        </p:spPr>
        <p:txBody>
          <a:bodyPr spcFirstLastPara="1" wrap="square" lIns="91425" tIns="45700" rIns="91425" bIns="45700" anchor="t" anchorCtr="0">
            <a:normAutofit/>
          </a:bodyPr>
          <a:lstStyle>
            <a:lvl1pPr marL="914411" lvl="0" indent="-685809" algn="l">
              <a:lnSpc>
                <a:spcPct val="90000"/>
              </a:lnSpc>
              <a:spcBef>
                <a:spcPts val="2000"/>
              </a:spcBef>
              <a:spcAft>
                <a:spcPts val="0"/>
              </a:spcAft>
              <a:buClr>
                <a:schemeClr val="dk1"/>
              </a:buClr>
              <a:buSzPts val="18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828823" lvl="1" indent="-685809" algn="l">
              <a:lnSpc>
                <a:spcPct val="90000"/>
              </a:lnSpc>
              <a:spcBef>
                <a:spcPts val="1000"/>
              </a:spcBef>
              <a:spcAft>
                <a:spcPts val="0"/>
              </a:spcAft>
              <a:buClr>
                <a:schemeClr val="dk1"/>
              </a:buClr>
              <a:buSzPts val="1800"/>
              <a:buChar char="•"/>
              <a:defRPr/>
            </a:lvl2pPr>
            <a:lvl3pPr marL="2743234" lvl="2" indent="-685809" algn="l">
              <a:lnSpc>
                <a:spcPct val="90000"/>
              </a:lnSpc>
              <a:spcBef>
                <a:spcPts val="1000"/>
              </a:spcBef>
              <a:spcAft>
                <a:spcPts val="0"/>
              </a:spcAft>
              <a:buClr>
                <a:schemeClr val="dk1"/>
              </a:buClr>
              <a:buSzPts val="1800"/>
              <a:buChar char="•"/>
              <a:defRPr/>
            </a:lvl3pPr>
            <a:lvl4pPr marL="3657646" lvl="3" indent="-685809" algn="l">
              <a:lnSpc>
                <a:spcPct val="90000"/>
              </a:lnSpc>
              <a:spcBef>
                <a:spcPts val="1000"/>
              </a:spcBef>
              <a:spcAft>
                <a:spcPts val="0"/>
              </a:spcAft>
              <a:buClr>
                <a:schemeClr val="dk1"/>
              </a:buClr>
              <a:buSzPts val="1800"/>
              <a:buChar char="•"/>
              <a:defRPr/>
            </a:lvl4pPr>
            <a:lvl5pPr marL="4572057" lvl="4" indent="-685809" algn="l">
              <a:lnSpc>
                <a:spcPct val="90000"/>
              </a:lnSpc>
              <a:spcBef>
                <a:spcPts val="1000"/>
              </a:spcBef>
              <a:spcAft>
                <a:spcPts val="0"/>
              </a:spcAft>
              <a:buClr>
                <a:schemeClr val="dk1"/>
              </a:buClr>
              <a:buSzPts val="1800"/>
              <a:buChar char="•"/>
              <a:defRPr/>
            </a:lvl5pPr>
            <a:lvl6pPr marL="5486469" lvl="5" indent="-685809" algn="l">
              <a:lnSpc>
                <a:spcPct val="90000"/>
              </a:lnSpc>
              <a:spcBef>
                <a:spcPts val="1000"/>
              </a:spcBef>
              <a:spcAft>
                <a:spcPts val="0"/>
              </a:spcAft>
              <a:buClr>
                <a:schemeClr val="dk1"/>
              </a:buClr>
              <a:buSzPts val="1800"/>
              <a:buChar char="•"/>
              <a:defRPr/>
            </a:lvl6pPr>
            <a:lvl7pPr marL="6400880" lvl="6" indent="-685809" algn="l">
              <a:lnSpc>
                <a:spcPct val="90000"/>
              </a:lnSpc>
              <a:spcBef>
                <a:spcPts val="1000"/>
              </a:spcBef>
              <a:spcAft>
                <a:spcPts val="0"/>
              </a:spcAft>
              <a:buClr>
                <a:schemeClr val="dk1"/>
              </a:buClr>
              <a:buSzPts val="1800"/>
              <a:buChar char="•"/>
              <a:defRPr/>
            </a:lvl7pPr>
            <a:lvl8pPr marL="7315291" lvl="7" indent="-685809" algn="l">
              <a:lnSpc>
                <a:spcPct val="90000"/>
              </a:lnSpc>
              <a:spcBef>
                <a:spcPts val="1000"/>
              </a:spcBef>
              <a:spcAft>
                <a:spcPts val="0"/>
              </a:spcAft>
              <a:buClr>
                <a:schemeClr val="dk1"/>
              </a:buClr>
              <a:buSzPts val="1800"/>
              <a:buChar char="•"/>
              <a:defRPr/>
            </a:lvl8pPr>
            <a:lvl9pPr marL="8229703" lvl="8" indent="-685809" algn="l">
              <a:lnSpc>
                <a:spcPct val="90000"/>
              </a:lnSpc>
              <a:spcBef>
                <a:spcPts val="1000"/>
              </a:spcBef>
              <a:spcAft>
                <a:spcPts val="0"/>
              </a:spcAft>
              <a:buClr>
                <a:schemeClr val="dk1"/>
              </a:buClr>
              <a:buSzPts val="1800"/>
              <a:buChar char="•"/>
              <a:defRPr/>
            </a:lvl9pPr>
          </a:lstStyle>
          <a:p>
            <a:endParaRPr/>
          </a:p>
        </p:txBody>
      </p:sp>
      <p:sp>
        <p:nvSpPr>
          <p:cNvPr id="192" name="Google Shape;192;p86"/>
          <p:cNvSpPr txBox="1">
            <a:spLocks noGrp="1"/>
          </p:cNvSpPr>
          <p:nvPr>
            <p:ph type="dt" idx="10"/>
          </p:nvPr>
        </p:nvSpPr>
        <p:spPr>
          <a:xfrm>
            <a:off x="1676400" y="12712701"/>
            <a:ext cx="54864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93" name="Google Shape;193;p86"/>
          <p:cNvSpPr txBox="1">
            <a:spLocks noGrp="1"/>
          </p:cNvSpPr>
          <p:nvPr>
            <p:ph type="ftr" idx="11"/>
          </p:nvPr>
        </p:nvSpPr>
        <p:spPr>
          <a:xfrm>
            <a:off x="14952571" y="12985752"/>
            <a:ext cx="82296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94" name="Google Shape;194;p86"/>
          <p:cNvSpPr>
            <a:spLocks noGrp="1"/>
          </p:cNvSpPr>
          <p:nvPr>
            <p:ph type="sldNum" idx="12"/>
          </p:nvPr>
        </p:nvSpPr>
        <p:spPr>
          <a:xfrm>
            <a:off x="23570100" y="12985752"/>
            <a:ext cx="813901" cy="730251"/>
          </a:xfrm>
          <a:prstGeom prst="flowChartPunchedCard">
            <a:avLst/>
          </a:prstGeom>
          <a:noFill/>
          <a:ln>
            <a:noFill/>
          </a:ln>
        </p:spPr>
        <p:txBody>
          <a:bodyPr spcFirstLastPara="1" wrap="square" lIns="91425" tIns="45700" rIns="91425" bIns="45700" anchor="t" anchorCtr="0">
            <a:noAutofit/>
          </a:bodyPr>
          <a:lstStyle>
            <a:lvl1pPr marL="0" marR="0" lvl="0" indent="0" algn="l" rtl="0">
              <a:spcBef>
                <a:spcPts val="0"/>
              </a:spcBef>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l" rtl="0">
              <a:spcBef>
                <a:spcPts val="0"/>
              </a:spcBef>
              <a:buNone/>
              <a:defRPr sz="3600">
                <a:solidFill>
                  <a:schemeClr val="dk1"/>
                </a:solidFill>
                <a:latin typeface="Calibri"/>
                <a:ea typeface="Calibri"/>
                <a:cs typeface="Calibri"/>
                <a:sym typeface="Calibri"/>
              </a:defRPr>
            </a:lvl2pPr>
            <a:lvl3pPr marL="0" marR="0" lvl="2" indent="0" algn="l" rtl="0">
              <a:spcBef>
                <a:spcPts val="0"/>
              </a:spcBef>
              <a:buNone/>
              <a:defRPr sz="3600">
                <a:solidFill>
                  <a:schemeClr val="dk1"/>
                </a:solidFill>
                <a:latin typeface="Calibri"/>
                <a:ea typeface="Calibri"/>
                <a:cs typeface="Calibri"/>
                <a:sym typeface="Calibri"/>
              </a:defRPr>
            </a:lvl3pPr>
            <a:lvl4pPr marL="0" marR="0" lvl="3" indent="0" algn="l" rtl="0">
              <a:spcBef>
                <a:spcPts val="0"/>
              </a:spcBef>
              <a:buNone/>
              <a:defRPr sz="3600">
                <a:solidFill>
                  <a:schemeClr val="dk1"/>
                </a:solidFill>
                <a:latin typeface="Calibri"/>
                <a:ea typeface="Calibri"/>
                <a:cs typeface="Calibri"/>
                <a:sym typeface="Calibri"/>
              </a:defRPr>
            </a:lvl4pPr>
            <a:lvl5pPr marL="0" marR="0" lvl="4" indent="0" algn="l" rtl="0">
              <a:spcBef>
                <a:spcPts val="0"/>
              </a:spcBef>
              <a:buNone/>
              <a:defRPr sz="3600">
                <a:solidFill>
                  <a:schemeClr val="dk1"/>
                </a:solidFill>
                <a:latin typeface="Calibri"/>
                <a:ea typeface="Calibri"/>
                <a:cs typeface="Calibri"/>
                <a:sym typeface="Calibri"/>
              </a:defRPr>
            </a:lvl5pPr>
            <a:lvl6pPr marL="0" marR="0" lvl="5" indent="0" algn="l" rtl="0">
              <a:spcBef>
                <a:spcPts val="0"/>
              </a:spcBef>
              <a:buNone/>
              <a:defRPr sz="3600">
                <a:solidFill>
                  <a:schemeClr val="dk1"/>
                </a:solidFill>
                <a:latin typeface="Calibri"/>
                <a:ea typeface="Calibri"/>
                <a:cs typeface="Calibri"/>
                <a:sym typeface="Calibri"/>
              </a:defRPr>
            </a:lvl6pPr>
            <a:lvl7pPr marL="0" marR="0" lvl="6" indent="0" algn="l" rtl="0">
              <a:spcBef>
                <a:spcPts val="0"/>
              </a:spcBef>
              <a:buNone/>
              <a:defRPr sz="3600">
                <a:solidFill>
                  <a:schemeClr val="dk1"/>
                </a:solidFill>
                <a:latin typeface="Calibri"/>
                <a:ea typeface="Calibri"/>
                <a:cs typeface="Calibri"/>
                <a:sym typeface="Calibri"/>
              </a:defRPr>
            </a:lvl7pPr>
            <a:lvl8pPr marL="0" marR="0" lvl="7" indent="0" algn="l" rtl="0">
              <a:spcBef>
                <a:spcPts val="0"/>
              </a:spcBef>
              <a:buNone/>
              <a:defRPr sz="3600">
                <a:solidFill>
                  <a:schemeClr val="dk1"/>
                </a:solidFill>
                <a:latin typeface="Calibri"/>
                <a:ea typeface="Calibri"/>
                <a:cs typeface="Calibri"/>
                <a:sym typeface="Calibri"/>
              </a:defRPr>
            </a:lvl8pPr>
            <a:lvl9pPr marL="0" marR="0" lvl="8" indent="0" algn="l" rtl="0">
              <a:spcBef>
                <a:spcPts val="0"/>
              </a:spcBef>
              <a:buNone/>
              <a:defRPr sz="3600">
                <a:solidFill>
                  <a:schemeClr val="dk1"/>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809843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5"/>
        <p:cNvGrpSpPr/>
        <p:nvPr/>
      </p:nvGrpSpPr>
      <p:grpSpPr>
        <a:xfrm>
          <a:off x="0" y="0"/>
          <a:ext cx="0" cy="0"/>
          <a:chOff x="0" y="0"/>
          <a:chExt cx="0" cy="0"/>
        </a:xfrm>
      </p:grpSpPr>
      <p:sp>
        <p:nvSpPr>
          <p:cNvPr id="196" name="Google Shape;196;p87"/>
          <p:cNvSpPr txBox="1">
            <a:spLocks noGrp="1"/>
          </p:cNvSpPr>
          <p:nvPr>
            <p:ph type="title"/>
          </p:nvPr>
        </p:nvSpPr>
        <p:spPr>
          <a:xfrm rot="5400000">
            <a:off x="14266863" y="3913191"/>
            <a:ext cx="11623677" cy="5257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87"/>
          <p:cNvSpPr txBox="1">
            <a:spLocks noGrp="1"/>
          </p:cNvSpPr>
          <p:nvPr>
            <p:ph type="body" idx="1"/>
          </p:nvPr>
        </p:nvSpPr>
        <p:spPr>
          <a:xfrm rot="5400000">
            <a:off x="3598863" y="-1192212"/>
            <a:ext cx="11623677" cy="15468600"/>
          </a:xfrm>
          <a:prstGeom prst="rect">
            <a:avLst/>
          </a:prstGeom>
          <a:noFill/>
          <a:ln>
            <a:noFill/>
          </a:ln>
        </p:spPr>
        <p:txBody>
          <a:bodyPr spcFirstLastPara="1" wrap="square" lIns="91425" tIns="45700" rIns="91425" bIns="45700" anchor="t" anchorCtr="0">
            <a:normAutofit/>
          </a:bodyPr>
          <a:lstStyle>
            <a:lvl1pPr marL="914411" lvl="0" indent="-685809" algn="l">
              <a:lnSpc>
                <a:spcPct val="90000"/>
              </a:lnSpc>
              <a:spcBef>
                <a:spcPts val="2000"/>
              </a:spcBef>
              <a:spcAft>
                <a:spcPts val="0"/>
              </a:spcAft>
              <a:buClr>
                <a:schemeClr val="dk1"/>
              </a:buClr>
              <a:buSzPts val="18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828823" lvl="1" indent="-685809" algn="l">
              <a:lnSpc>
                <a:spcPct val="90000"/>
              </a:lnSpc>
              <a:spcBef>
                <a:spcPts val="1000"/>
              </a:spcBef>
              <a:spcAft>
                <a:spcPts val="0"/>
              </a:spcAft>
              <a:buClr>
                <a:schemeClr val="dk1"/>
              </a:buClr>
              <a:buSzPts val="1800"/>
              <a:buChar char="•"/>
              <a:defRPr/>
            </a:lvl2pPr>
            <a:lvl3pPr marL="2743234" lvl="2" indent="-685809" algn="l">
              <a:lnSpc>
                <a:spcPct val="90000"/>
              </a:lnSpc>
              <a:spcBef>
                <a:spcPts val="1000"/>
              </a:spcBef>
              <a:spcAft>
                <a:spcPts val="0"/>
              </a:spcAft>
              <a:buClr>
                <a:schemeClr val="dk1"/>
              </a:buClr>
              <a:buSzPts val="1800"/>
              <a:buChar char="•"/>
              <a:defRPr/>
            </a:lvl3pPr>
            <a:lvl4pPr marL="3657646" lvl="3" indent="-685809" algn="l">
              <a:lnSpc>
                <a:spcPct val="90000"/>
              </a:lnSpc>
              <a:spcBef>
                <a:spcPts val="1000"/>
              </a:spcBef>
              <a:spcAft>
                <a:spcPts val="0"/>
              </a:spcAft>
              <a:buClr>
                <a:schemeClr val="dk1"/>
              </a:buClr>
              <a:buSzPts val="1800"/>
              <a:buChar char="•"/>
              <a:defRPr/>
            </a:lvl4pPr>
            <a:lvl5pPr marL="4572057" lvl="4" indent="-685809" algn="l">
              <a:lnSpc>
                <a:spcPct val="90000"/>
              </a:lnSpc>
              <a:spcBef>
                <a:spcPts val="1000"/>
              </a:spcBef>
              <a:spcAft>
                <a:spcPts val="0"/>
              </a:spcAft>
              <a:buClr>
                <a:schemeClr val="dk1"/>
              </a:buClr>
              <a:buSzPts val="1800"/>
              <a:buChar char="•"/>
              <a:defRPr/>
            </a:lvl5pPr>
            <a:lvl6pPr marL="5486469" lvl="5" indent="-685809" algn="l">
              <a:lnSpc>
                <a:spcPct val="90000"/>
              </a:lnSpc>
              <a:spcBef>
                <a:spcPts val="1000"/>
              </a:spcBef>
              <a:spcAft>
                <a:spcPts val="0"/>
              </a:spcAft>
              <a:buClr>
                <a:schemeClr val="dk1"/>
              </a:buClr>
              <a:buSzPts val="1800"/>
              <a:buChar char="•"/>
              <a:defRPr/>
            </a:lvl6pPr>
            <a:lvl7pPr marL="6400880" lvl="6" indent="-685809" algn="l">
              <a:lnSpc>
                <a:spcPct val="90000"/>
              </a:lnSpc>
              <a:spcBef>
                <a:spcPts val="1000"/>
              </a:spcBef>
              <a:spcAft>
                <a:spcPts val="0"/>
              </a:spcAft>
              <a:buClr>
                <a:schemeClr val="dk1"/>
              </a:buClr>
              <a:buSzPts val="1800"/>
              <a:buChar char="•"/>
              <a:defRPr/>
            </a:lvl7pPr>
            <a:lvl8pPr marL="7315291" lvl="7" indent="-685809" algn="l">
              <a:lnSpc>
                <a:spcPct val="90000"/>
              </a:lnSpc>
              <a:spcBef>
                <a:spcPts val="1000"/>
              </a:spcBef>
              <a:spcAft>
                <a:spcPts val="0"/>
              </a:spcAft>
              <a:buClr>
                <a:schemeClr val="dk1"/>
              </a:buClr>
              <a:buSzPts val="1800"/>
              <a:buChar char="•"/>
              <a:defRPr/>
            </a:lvl8pPr>
            <a:lvl9pPr marL="8229703" lvl="8" indent="-685809" algn="l">
              <a:lnSpc>
                <a:spcPct val="90000"/>
              </a:lnSpc>
              <a:spcBef>
                <a:spcPts val="1000"/>
              </a:spcBef>
              <a:spcAft>
                <a:spcPts val="0"/>
              </a:spcAft>
              <a:buClr>
                <a:schemeClr val="dk1"/>
              </a:buClr>
              <a:buSzPts val="1800"/>
              <a:buChar char="•"/>
              <a:defRPr/>
            </a:lvl9pPr>
          </a:lstStyle>
          <a:p>
            <a:endParaRPr/>
          </a:p>
        </p:txBody>
      </p:sp>
      <p:sp>
        <p:nvSpPr>
          <p:cNvPr id="198" name="Google Shape;198;p87"/>
          <p:cNvSpPr txBox="1">
            <a:spLocks noGrp="1"/>
          </p:cNvSpPr>
          <p:nvPr>
            <p:ph type="dt" idx="10"/>
          </p:nvPr>
        </p:nvSpPr>
        <p:spPr>
          <a:xfrm>
            <a:off x="1676400" y="12712701"/>
            <a:ext cx="54864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199" name="Google Shape;199;p87"/>
          <p:cNvSpPr txBox="1">
            <a:spLocks noGrp="1"/>
          </p:cNvSpPr>
          <p:nvPr>
            <p:ph type="ftr" idx="11"/>
          </p:nvPr>
        </p:nvSpPr>
        <p:spPr>
          <a:xfrm>
            <a:off x="14952571" y="12985752"/>
            <a:ext cx="8229600" cy="730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lang="en-BE"/>
          </a:p>
        </p:txBody>
      </p:sp>
      <p:sp>
        <p:nvSpPr>
          <p:cNvPr id="200" name="Google Shape;200;p87"/>
          <p:cNvSpPr>
            <a:spLocks noGrp="1"/>
          </p:cNvSpPr>
          <p:nvPr>
            <p:ph type="sldNum" idx="12"/>
          </p:nvPr>
        </p:nvSpPr>
        <p:spPr>
          <a:xfrm>
            <a:off x="23570100" y="12985752"/>
            <a:ext cx="813901" cy="730251"/>
          </a:xfrm>
          <a:prstGeom prst="flowChartPunchedCard">
            <a:avLst/>
          </a:prstGeom>
          <a:noFill/>
          <a:ln>
            <a:noFill/>
          </a:ln>
        </p:spPr>
        <p:txBody>
          <a:bodyPr spcFirstLastPara="1" wrap="square" lIns="91425" tIns="45700" rIns="91425" bIns="45700" anchor="t" anchorCtr="0">
            <a:noAutofit/>
          </a:bodyPr>
          <a:lstStyle>
            <a:lvl1pPr marL="0" marR="0" lvl="0" indent="0" algn="l" rtl="0">
              <a:spcBef>
                <a:spcPts val="0"/>
              </a:spcBef>
              <a:buNone/>
              <a:defRPr sz="3600" b="0" i="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l" rtl="0">
              <a:spcBef>
                <a:spcPts val="0"/>
              </a:spcBef>
              <a:buNone/>
              <a:defRPr sz="3600">
                <a:solidFill>
                  <a:schemeClr val="dk1"/>
                </a:solidFill>
                <a:latin typeface="Calibri"/>
                <a:ea typeface="Calibri"/>
                <a:cs typeface="Calibri"/>
                <a:sym typeface="Calibri"/>
              </a:defRPr>
            </a:lvl2pPr>
            <a:lvl3pPr marL="0" marR="0" lvl="2" indent="0" algn="l" rtl="0">
              <a:spcBef>
                <a:spcPts val="0"/>
              </a:spcBef>
              <a:buNone/>
              <a:defRPr sz="3600">
                <a:solidFill>
                  <a:schemeClr val="dk1"/>
                </a:solidFill>
                <a:latin typeface="Calibri"/>
                <a:ea typeface="Calibri"/>
                <a:cs typeface="Calibri"/>
                <a:sym typeface="Calibri"/>
              </a:defRPr>
            </a:lvl3pPr>
            <a:lvl4pPr marL="0" marR="0" lvl="3" indent="0" algn="l" rtl="0">
              <a:spcBef>
                <a:spcPts val="0"/>
              </a:spcBef>
              <a:buNone/>
              <a:defRPr sz="3600">
                <a:solidFill>
                  <a:schemeClr val="dk1"/>
                </a:solidFill>
                <a:latin typeface="Calibri"/>
                <a:ea typeface="Calibri"/>
                <a:cs typeface="Calibri"/>
                <a:sym typeface="Calibri"/>
              </a:defRPr>
            </a:lvl4pPr>
            <a:lvl5pPr marL="0" marR="0" lvl="4" indent="0" algn="l" rtl="0">
              <a:spcBef>
                <a:spcPts val="0"/>
              </a:spcBef>
              <a:buNone/>
              <a:defRPr sz="3600">
                <a:solidFill>
                  <a:schemeClr val="dk1"/>
                </a:solidFill>
                <a:latin typeface="Calibri"/>
                <a:ea typeface="Calibri"/>
                <a:cs typeface="Calibri"/>
                <a:sym typeface="Calibri"/>
              </a:defRPr>
            </a:lvl5pPr>
            <a:lvl6pPr marL="0" marR="0" lvl="5" indent="0" algn="l" rtl="0">
              <a:spcBef>
                <a:spcPts val="0"/>
              </a:spcBef>
              <a:buNone/>
              <a:defRPr sz="3600">
                <a:solidFill>
                  <a:schemeClr val="dk1"/>
                </a:solidFill>
                <a:latin typeface="Calibri"/>
                <a:ea typeface="Calibri"/>
                <a:cs typeface="Calibri"/>
                <a:sym typeface="Calibri"/>
              </a:defRPr>
            </a:lvl6pPr>
            <a:lvl7pPr marL="0" marR="0" lvl="6" indent="0" algn="l" rtl="0">
              <a:spcBef>
                <a:spcPts val="0"/>
              </a:spcBef>
              <a:buNone/>
              <a:defRPr sz="3600">
                <a:solidFill>
                  <a:schemeClr val="dk1"/>
                </a:solidFill>
                <a:latin typeface="Calibri"/>
                <a:ea typeface="Calibri"/>
                <a:cs typeface="Calibri"/>
                <a:sym typeface="Calibri"/>
              </a:defRPr>
            </a:lvl7pPr>
            <a:lvl8pPr marL="0" marR="0" lvl="7" indent="0" algn="l" rtl="0">
              <a:spcBef>
                <a:spcPts val="0"/>
              </a:spcBef>
              <a:buNone/>
              <a:defRPr sz="3600">
                <a:solidFill>
                  <a:schemeClr val="dk1"/>
                </a:solidFill>
                <a:latin typeface="Calibri"/>
                <a:ea typeface="Calibri"/>
                <a:cs typeface="Calibri"/>
                <a:sym typeface="Calibri"/>
              </a:defRPr>
            </a:lvl8pPr>
            <a:lvl9pPr marL="0" marR="0" lvl="8" indent="0" algn="l" rtl="0">
              <a:spcBef>
                <a:spcPts val="0"/>
              </a:spcBef>
              <a:buNone/>
              <a:defRPr sz="3600">
                <a:solidFill>
                  <a:schemeClr val="dk1"/>
                </a:solidFill>
                <a:latin typeface="Calibri"/>
                <a:ea typeface="Calibri"/>
                <a:cs typeface="Calibri"/>
                <a:sym typeface="Calibri"/>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6018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fr-FR"/>
              <a:t>Modifiez le style du titre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D9EE4C17-2A09-4FBD-A0CE-37EA5401038F}"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2530556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9EE4C17-2A09-4FBD-A0CE-37EA5401038F}"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959094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81"/>
            <a:ext cx="21031200" cy="5705475"/>
          </a:xfrm>
        </p:spPr>
        <p:txBody>
          <a:bodyPr anchor="b"/>
          <a:lstStyle>
            <a:lvl1pPr>
              <a:defRPr sz="12000"/>
            </a:lvl1pPr>
          </a:lstStyle>
          <a:p>
            <a:r>
              <a:rPr lang="fr-FR"/>
              <a:t>Modifiez le style du titre</a:t>
            </a:r>
            <a:endParaRPr lang="en-US" dirty="0"/>
          </a:p>
        </p:txBody>
      </p:sp>
      <p:sp>
        <p:nvSpPr>
          <p:cNvPr id="3" name="Text Placeholder 2"/>
          <p:cNvSpPr>
            <a:spLocks noGrp="1"/>
          </p:cNvSpPr>
          <p:nvPr>
            <p:ph type="body" idx="1"/>
          </p:nvPr>
        </p:nvSpPr>
        <p:spPr>
          <a:xfrm>
            <a:off x="1663701" y="9178931"/>
            <a:ext cx="21031200" cy="3000373"/>
          </a:xfrm>
        </p:spPr>
        <p:txBody>
          <a:bodyPr/>
          <a:lstStyle>
            <a:lvl1pPr marL="0" indent="0">
              <a:buNone/>
              <a:defRPr sz="4800">
                <a:solidFill>
                  <a:schemeClr val="tx1"/>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9EE4C17-2A09-4FBD-A0CE-37EA5401038F}"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850020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1"/>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1"/>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9EE4C17-2A09-4FBD-A0CE-37EA5401038F}"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1132591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4"/>
            <a:ext cx="21031200" cy="2651125"/>
          </a:xfrm>
        </p:spPr>
        <p:txBody>
          <a:bodyPr/>
          <a:lstStyle/>
          <a:p>
            <a:r>
              <a:rPr lang="fr-FR"/>
              <a:t>Modifiez le style du titre</a:t>
            </a:r>
            <a:endParaRPr lang="en-US" dirty="0"/>
          </a:p>
        </p:txBody>
      </p:sp>
      <p:sp>
        <p:nvSpPr>
          <p:cNvPr id="3" name="Text Placeholder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4"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4"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9EE4C17-2A09-4FBD-A0CE-37EA5401038F}" type="datetimeFigureOut">
              <a:rPr lang="fr-FR" smtClean="0"/>
              <a:t>05/12/2024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1173075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9EE4C17-2A09-4FBD-A0CE-37EA5401038F}" type="datetimeFigureOut">
              <a:rPr lang="fr-FR" smtClean="0"/>
              <a:t>05/12/2024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3766316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E4C17-2A09-4FBD-A0CE-37EA5401038F}" type="datetimeFigureOut">
              <a:rPr lang="fr-FR" smtClean="0"/>
              <a:t>05/12/2024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370393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B40C5-2B72-7449-814C-D63051A5CF90}"/>
              </a:ext>
            </a:extLst>
          </p:cNvPr>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458977B-AFC7-7041-AFF0-A3B8296F0E48}"/>
              </a:ext>
            </a:extLst>
          </p:cNvPr>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13D48B9-47DC-1E40-9481-D683944B81A4}"/>
              </a:ext>
            </a:extLst>
          </p:cNvPr>
          <p:cNvSpPr>
            <a:spLocks noGrp="1"/>
          </p:cNvSpPr>
          <p:nvPr>
            <p:ph sz="half" idx="2"/>
          </p:nvPr>
        </p:nvSpPr>
        <p:spPr>
          <a:xfrm>
            <a:off x="1679579" y="5010151"/>
            <a:ext cx="10315573"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34830D-1569-8F4D-BF5F-A27B2ADC733E}"/>
              </a:ext>
            </a:extLst>
          </p:cNvPr>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6D59D75-5236-A348-8A02-12A8793737D0}"/>
              </a:ext>
            </a:extLst>
          </p:cNvPr>
          <p:cNvSpPr>
            <a:spLocks noGrp="1"/>
          </p:cNvSpPr>
          <p:nvPr>
            <p:ph sz="quarter" idx="4"/>
          </p:nvPr>
        </p:nvSpPr>
        <p:spPr>
          <a:xfrm>
            <a:off x="12344401" y="5010151"/>
            <a:ext cx="10366376"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057FA62-CB5B-AB48-BBAB-445DFA91FFEC}"/>
              </a:ext>
            </a:extLst>
          </p:cNvPr>
          <p:cNvSpPr>
            <a:spLocks noGrp="1"/>
          </p:cNvSpPr>
          <p:nvPr>
            <p:ph type="dt" sz="half" idx="10"/>
          </p:nvPr>
        </p:nvSpPr>
        <p:spPr/>
        <p:txBody>
          <a:bodyPr/>
          <a:lstStyle/>
          <a:p>
            <a:fld id="{3DA2174A-812C-9048-8727-8A7FBADC172A}" type="datetime1">
              <a:rPr lang="fr-FR" smtClean="0"/>
              <a:t>05/12/2024</a:t>
            </a:fld>
            <a:endParaRPr lang="fr-FR"/>
          </a:p>
        </p:txBody>
      </p:sp>
      <p:sp>
        <p:nvSpPr>
          <p:cNvPr id="8" name="Espace réservé du pied de page 7">
            <a:extLst>
              <a:ext uri="{FF2B5EF4-FFF2-40B4-BE49-F238E27FC236}">
                <a16:creationId xmlns:a16="http://schemas.microsoft.com/office/drawing/2014/main" id="{5CACCEE5-E679-8B4A-982D-C27EAFC15B04}"/>
              </a:ext>
            </a:extLst>
          </p:cNvPr>
          <p:cNvSpPr>
            <a:spLocks noGrp="1"/>
          </p:cNvSpPr>
          <p:nvPr>
            <p:ph type="ftr" sz="quarter" idx="11"/>
          </p:nvPr>
        </p:nvSpPr>
        <p:spPr/>
        <p:txBody>
          <a:bodyPr/>
          <a:lstStyle/>
          <a:p>
            <a:r>
              <a:rPr lang="fr-FR"/>
              <a:t>Réunion  CRMW le 22 novembre 2022</a:t>
            </a:r>
          </a:p>
        </p:txBody>
      </p:sp>
      <p:sp>
        <p:nvSpPr>
          <p:cNvPr id="9" name="Espace réservé du numéro de diapositive 8">
            <a:extLst>
              <a:ext uri="{FF2B5EF4-FFF2-40B4-BE49-F238E27FC236}">
                <a16:creationId xmlns:a16="http://schemas.microsoft.com/office/drawing/2014/main" id="{134EBA47-BA57-3F44-9F24-275A1F1200E5}"/>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7113028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5"/>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9EE4C17-2A09-4FBD-A0CE-37EA5401038F}"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3185455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5"/>
            <a:ext cx="12344400" cy="9747251"/>
          </a:xfrm>
        </p:spPr>
        <p:txBody>
          <a:bodyPr anchor="t"/>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9EE4C17-2A09-4FBD-A0CE-37EA5401038F}" type="datetimeFigureOut">
              <a:rPr lang="fr-FR" smtClean="0"/>
              <a:t>05/12/2024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1477432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9EE4C17-2A09-4FBD-A0CE-37EA5401038F}"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1970140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4" y="730252"/>
            <a:ext cx="5257800" cy="116236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4" y="730252"/>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9EE4C17-2A09-4FBD-A0CE-37EA5401038F}" type="datetimeFigureOut">
              <a:rPr lang="fr-FR" smtClean="0"/>
              <a:t>05/12/2024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3D4FBF9-A680-4DC7-8E0E-78285E67F892}" type="slidenum">
              <a:rPr lang="fr-FR" smtClean="0"/>
              <a:t>‹N°›</a:t>
            </a:fld>
            <a:endParaRPr lang="fr-FR"/>
          </a:p>
        </p:txBody>
      </p:sp>
    </p:spTree>
    <p:extLst>
      <p:ext uri="{BB962C8B-B14F-4D97-AF65-F5344CB8AC3E}">
        <p14:creationId xmlns:p14="http://schemas.microsoft.com/office/powerpoint/2010/main" val="3601237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5DF00-2125-4193-AEAE-BD921FD6224C}"/>
              </a:ext>
            </a:extLst>
          </p:cNvPr>
          <p:cNvSpPr>
            <a:spLocks noGrp="1"/>
          </p:cNvSpPr>
          <p:nvPr>
            <p:ph type="ctrTitle"/>
          </p:nvPr>
        </p:nvSpPr>
        <p:spPr>
          <a:xfrm>
            <a:off x="3048000" y="2244725"/>
            <a:ext cx="18288000"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2DE4F8AF-E70C-467F-A5AB-885C67D74447}"/>
              </a:ext>
            </a:extLst>
          </p:cNvPr>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C2034B6-A2C5-44C3-9DE0-11734F457187}"/>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67245F52-9DA1-45C6-9F17-9EB09E3ED8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F1AB17-C488-4FF0-8F1C-EB51050F4E88}"/>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2403301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CBAEB8-299D-4753-A5B9-25820B10DA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8E65EA-CF3C-47C9-A973-5AFD4B37150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17DFEC-F6CF-427F-A671-02C2C3FD7601}"/>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A4359D88-20F2-4F8E-9F6F-69F6452D59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30C6BF-F5FA-4591-966D-C83868367229}"/>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2905409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F018C3-8C49-41E5-AAF6-EBDEFBEFFBBF}"/>
              </a:ext>
            </a:extLst>
          </p:cNvPr>
          <p:cNvSpPr>
            <a:spLocks noGrp="1"/>
          </p:cNvSpPr>
          <p:nvPr>
            <p:ph type="title"/>
          </p:nvPr>
        </p:nvSpPr>
        <p:spPr>
          <a:xfrm>
            <a:off x="1663701" y="3419479"/>
            <a:ext cx="21031200" cy="5705475"/>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5898C80F-2C6E-441C-BC88-7349E2BE5C6A}"/>
              </a:ext>
            </a:extLst>
          </p:cNvPr>
          <p:cNvSpPr>
            <a:spLocks noGrp="1"/>
          </p:cNvSpPr>
          <p:nvPr>
            <p:ph type="body" idx="1"/>
          </p:nvPr>
        </p:nvSpPr>
        <p:spPr>
          <a:xfrm>
            <a:off x="1663701"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6E6A257-B7F8-4F3B-BACD-723C2EF5CED4}"/>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ED8BDBA7-FCEC-43CD-A36E-05312BB3BE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6B76E2-2890-4F1A-85E1-96480BDC8547}"/>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2178447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3AA9C6-A883-41B2-94BE-390ED38161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B1A3C0C-CE9A-4C72-B563-08D86EAC9582}"/>
              </a:ext>
            </a:extLst>
          </p:cNvPr>
          <p:cNvSpPr>
            <a:spLocks noGrp="1"/>
          </p:cNvSpPr>
          <p:nvPr>
            <p:ph sz="half" idx="1"/>
          </p:nvPr>
        </p:nvSpPr>
        <p:spPr>
          <a:xfrm>
            <a:off x="1676400" y="3651251"/>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4557877-124A-452F-B3AA-ECCAAEBC80DA}"/>
              </a:ext>
            </a:extLst>
          </p:cNvPr>
          <p:cNvSpPr>
            <a:spLocks noGrp="1"/>
          </p:cNvSpPr>
          <p:nvPr>
            <p:ph sz="half" idx="2"/>
          </p:nvPr>
        </p:nvSpPr>
        <p:spPr>
          <a:xfrm>
            <a:off x="12344400" y="3651251"/>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DEE8C82-AD07-4C6B-9C8A-97B76A6AAB5A}"/>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2CBE098A-0B60-47A4-9A8F-552DE5228B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A51BA5-DB68-48DF-99EA-BFAABE3B0828}"/>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217300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F5ACC-EE07-4EC7-8812-FEF3D44DA228}"/>
              </a:ext>
            </a:extLst>
          </p:cNvPr>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BCDB406-37F2-4DC1-8821-D2D19E419019}"/>
              </a:ext>
            </a:extLst>
          </p:cNvPr>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EF790BC-8B9A-47F8-987B-2C262D3FED27}"/>
              </a:ext>
            </a:extLst>
          </p:cNvPr>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119BAB2-572B-40AC-8202-F1320FD5398A}"/>
              </a:ext>
            </a:extLst>
          </p:cNvPr>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4CFD25E-6ED8-4DF0-89CF-AF1B51B6B860}"/>
              </a:ext>
            </a:extLst>
          </p:cNvPr>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7D16B10-FD4D-4028-AF1C-B46B45FBE2ED}"/>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8" name="Espace réservé du pied de page 7">
            <a:extLst>
              <a:ext uri="{FF2B5EF4-FFF2-40B4-BE49-F238E27FC236}">
                <a16:creationId xmlns:a16="http://schemas.microsoft.com/office/drawing/2014/main" id="{151A1C0F-73C8-4561-ABCA-87D61A3991B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B5159E8-718C-44BE-B985-5BA58D4958C3}"/>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2954545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51A40-DC01-4E55-BD99-941602281B5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066FBAB-62BA-4131-9751-B13875DEF747}"/>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4" name="Espace réservé du pied de page 3">
            <a:extLst>
              <a:ext uri="{FF2B5EF4-FFF2-40B4-BE49-F238E27FC236}">
                <a16:creationId xmlns:a16="http://schemas.microsoft.com/office/drawing/2014/main" id="{E0609205-C9CB-495B-B101-DE2E979E09C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4D3D161-CE18-4B05-AAE9-C7A3921929C7}"/>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327772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610FD-2042-E349-8335-F842E847DDA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A48C5E-0A94-EF4E-A25B-B80D313981C7}"/>
              </a:ext>
            </a:extLst>
          </p:cNvPr>
          <p:cNvSpPr>
            <a:spLocks noGrp="1"/>
          </p:cNvSpPr>
          <p:nvPr>
            <p:ph type="dt" sz="half" idx="10"/>
          </p:nvPr>
        </p:nvSpPr>
        <p:spPr/>
        <p:txBody>
          <a:bodyPr/>
          <a:lstStyle/>
          <a:p>
            <a:fld id="{F7DDBD8A-A952-374E-815E-FB6F25E164D3}" type="datetime1">
              <a:rPr lang="fr-FR" smtClean="0"/>
              <a:t>05/12/2024</a:t>
            </a:fld>
            <a:endParaRPr lang="fr-FR"/>
          </a:p>
        </p:txBody>
      </p:sp>
      <p:sp>
        <p:nvSpPr>
          <p:cNvPr id="4" name="Espace réservé du pied de page 3">
            <a:extLst>
              <a:ext uri="{FF2B5EF4-FFF2-40B4-BE49-F238E27FC236}">
                <a16:creationId xmlns:a16="http://schemas.microsoft.com/office/drawing/2014/main" id="{C0CC4549-9ABB-A342-B646-2320E123DBF2}"/>
              </a:ext>
            </a:extLst>
          </p:cNvPr>
          <p:cNvSpPr>
            <a:spLocks noGrp="1"/>
          </p:cNvSpPr>
          <p:nvPr>
            <p:ph type="ftr" sz="quarter" idx="11"/>
          </p:nvPr>
        </p:nvSpPr>
        <p:spPr/>
        <p:txBody>
          <a:bodyPr/>
          <a:lstStyle/>
          <a:p>
            <a:r>
              <a:rPr lang="fr-FR"/>
              <a:t>Réunion  CRMW le 22 novembre 2022</a:t>
            </a:r>
          </a:p>
        </p:txBody>
      </p:sp>
      <p:sp>
        <p:nvSpPr>
          <p:cNvPr id="5" name="Espace réservé du numéro de diapositive 4">
            <a:extLst>
              <a:ext uri="{FF2B5EF4-FFF2-40B4-BE49-F238E27FC236}">
                <a16:creationId xmlns:a16="http://schemas.microsoft.com/office/drawing/2014/main" id="{8C81B49B-B2B5-044D-98D5-BAB781FDA5A1}"/>
              </a:ext>
            </a:extLst>
          </p:cNvPr>
          <p:cNvSpPr>
            <a:spLocks noGrp="1"/>
          </p:cNvSpPr>
          <p:nvPr>
            <p:ph type="sldNum" sz="quarter" idx="12"/>
          </p:nvPr>
        </p:nvSpPr>
        <p:spPr/>
        <p:txBody>
          <a:bodyPr/>
          <a:lstStyle/>
          <a:p>
            <a:fld id="{A7752F48-54F8-6F48-A5DD-D9F2F39C0460}" type="slidenum">
              <a:rPr lang="fr-FR" smtClean="0"/>
              <a:t>‹N°›</a:t>
            </a:fld>
            <a:endParaRPr lang="fr-FR"/>
          </a:p>
        </p:txBody>
      </p:sp>
    </p:spTree>
    <p:extLst>
      <p:ext uri="{BB962C8B-B14F-4D97-AF65-F5344CB8AC3E}">
        <p14:creationId xmlns:p14="http://schemas.microsoft.com/office/powerpoint/2010/main" val="14701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8BCD80-1C17-4F52-B3DB-D020CBE909F2}"/>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3" name="Espace réservé du pied de page 2">
            <a:extLst>
              <a:ext uri="{FF2B5EF4-FFF2-40B4-BE49-F238E27FC236}">
                <a16:creationId xmlns:a16="http://schemas.microsoft.com/office/drawing/2014/main" id="{9C37094F-689D-483E-AA2D-9468FA082E7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65F7E10-B991-4121-A32D-C2BE6A7A2A83}"/>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1310121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3B44AE-D109-494A-AF63-75040F61EDB9}"/>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585EA1F4-1B36-499F-B4BB-2609E52282BD}"/>
              </a:ext>
            </a:extLst>
          </p:cNvPr>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7052F0A-8664-448C-8B6D-5DA30DA2D56D}"/>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9C6DA3E-08AB-470A-B473-26BC0A7723BD}"/>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C372C357-BCA5-467B-9DDA-4F408BFCE0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CAA3104-6112-47A6-A9CD-A58602F33B2C}"/>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3280820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76733-9348-41CF-835B-E6E81D37B349}"/>
              </a:ext>
            </a:extLst>
          </p:cNvPr>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DD7DD0B1-314F-401D-984D-B067611DB61C}"/>
              </a:ext>
            </a:extLst>
          </p:cNvPr>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endParaRPr lang="fr-FR"/>
          </a:p>
        </p:txBody>
      </p:sp>
      <p:sp>
        <p:nvSpPr>
          <p:cNvPr id="4" name="Espace réservé du texte 3">
            <a:extLst>
              <a:ext uri="{FF2B5EF4-FFF2-40B4-BE49-F238E27FC236}">
                <a16:creationId xmlns:a16="http://schemas.microsoft.com/office/drawing/2014/main" id="{17188DD9-F0BF-440F-A848-11D2254346F0}"/>
              </a:ext>
            </a:extLst>
          </p:cNvPr>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97F93B8-D8B0-4BBC-B4F4-49ACBFDE1CA5}"/>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BED58D17-3754-479D-BE9C-19E00ACCDE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72796D5-F630-4BEE-B2FE-C702D581F892}"/>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39542254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CDE03-1845-4C30-90BF-C8A0BB9B324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72B559B-C0B4-4FB7-BB32-39D9A1AB81F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4D64B5-7219-48A2-9EA4-5DC979937D1E}"/>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783D9D72-C6EC-4B9B-9297-E44081474D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D07BE3-5A13-4F45-9F66-A17701A93374}"/>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153715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F17C9A4-0311-42AD-8230-8162D56ED31F}"/>
              </a:ext>
            </a:extLst>
          </p:cNvPr>
          <p:cNvSpPr>
            <a:spLocks noGrp="1"/>
          </p:cNvSpPr>
          <p:nvPr>
            <p:ph type="title" orient="vert"/>
          </p:nvPr>
        </p:nvSpPr>
        <p:spPr>
          <a:xfrm>
            <a:off x="17449801" y="730252"/>
            <a:ext cx="5257800" cy="1162367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886DDC2-2DAE-4A18-B51D-F60A20A43B76}"/>
              </a:ext>
            </a:extLst>
          </p:cNvPr>
          <p:cNvSpPr>
            <a:spLocks noGrp="1"/>
          </p:cNvSpPr>
          <p:nvPr>
            <p:ph type="body" orient="vert" idx="1"/>
          </p:nvPr>
        </p:nvSpPr>
        <p:spPr>
          <a:xfrm>
            <a:off x="1676401" y="730252"/>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E71A61-E3B8-4DAB-AE92-B192FCBA579D}"/>
              </a:ext>
            </a:extLst>
          </p:cNvPr>
          <p:cNvSpPr>
            <a:spLocks noGrp="1"/>
          </p:cNvSpPr>
          <p:nvPr>
            <p:ph type="dt" sz="half" idx="10"/>
          </p:nvPr>
        </p:nvSpPr>
        <p:spPr/>
        <p:txBody>
          <a:body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98449C56-6F8A-4EC6-A5BB-894D93AF7A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804008-5A0D-4B3B-8255-94C21CD58A67}"/>
              </a:ext>
            </a:extLst>
          </p:cNvPr>
          <p:cNvSpPr>
            <a:spLocks noGrp="1"/>
          </p:cNvSpPr>
          <p:nvPr>
            <p:ph type="sldNum" sz="quarter" idx="12"/>
          </p:nvPr>
        </p:nvSpPr>
        <p:spPr/>
        <p:txBody>
          <a:bodyPr/>
          <a:lstStyle/>
          <a:p>
            <a:fld id="{861227FA-216A-43FC-9EE9-39835D261753}" type="slidenum">
              <a:rPr lang="fr-FR" smtClean="0"/>
              <a:t>‹N°›</a:t>
            </a:fld>
            <a:endParaRPr lang="fr-FR"/>
          </a:p>
        </p:txBody>
      </p:sp>
    </p:spTree>
    <p:extLst>
      <p:ext uri="{BB962C8B-B14F-4D97-AF65-F5344CB8AC3E}">
        <p14:creationId xmlns:p14="http://schemas.microsoft.com/office/powerpoint/2010/main" val="10237365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31712" y="561597"/>
            <a:ext cx="21023488" cy="1365698"/>
          </a:xfrm>
          <a:prstGeom prst="rect">
            <a:avLst/>
          </a:prstGeom>
        </p:spPr>
        <p:txBody>
          <a:bodyPr lIns="0" tIns="0" rIns="0" bIns="0" anchor="ctr" anchorCtr="0"/>
          <a:lstStyle>
            <a:lvl1pPr>
              <a:defRPr>
                <a:solidFill>
                  <a:srgbClr val="134675"/>
                </a:solidFill>
              </a:defRPr>
            </a:lvl1pPr>
          </a:lstStyle>
          <a:p>
            <a:r>
              <a:rPr lang="fr-FR" dirty="0"/>
              <a:t>CLIQUEZ ET MODIFIEZ LE TITRE</a:t>
            </a:r>
          </a:p>
        </p:txBody>
      </p:sp>
      <p:sp>
        <p:nvSpPr>
          <p:cNvPr id="3" name="Sous-titre 2"/>
          <p:cNvSpPr>
            <a:spLocks noGrp="1"/>
          </p:cNvSpPr>
          <p:nvPr>
            <p:ph type="subTitle" idx="1" hasCustomPrompt="1"/>
          </p:nvPr>
        </p:nvSpPr>
        <p:spPr>
          <a:xfrm>
            <a:off x="1531712" y="3024954"/>
            <a:ext cx="21023488" cy="3505200"/>
          </a:xfrm>
          <a:prstGeom prst="rect">
            <a:avLst/>
          </a:prstGeom>
        </p:spPr>
        <p:txBody>
          <a:bodyPr lIns="0" tIns="0" rIns="0" bIns="0"/>
          <a:lstStyle>
            <a:lvl1pPr marL="0" indent="-374400" algn="l">
              <a:buClr>
                <a:srgbClr val="AF1D1F"/>
              </a:buClr>
              <a:buFont typeface="Arial"/>
              <a:buChar char="•"/>
              <a:defRPr sz="3000" b="0">
                <a:solidFill>
                  <a:srgbClr val="134675"/>
                </a:solidFill>
              </a:defRPr>
            </a:lvl1pPr>
            <a:lvl2pPr marL="1440000" indent="-374400" algn="l">
              <a:spcBef>
                <a:spcPts val="1200"/>
              </a:spcBef>
              <a:buClr>
                <a:srgbClr val="AF1D1F"/>
              </a:buClr>
              <a:buFont typeface="Lucida Grande"/>
              <a:buChar char="-"/>
              <a:defRPr sz="2600">
                <a:solidFill>
                  <a:srgbClr val="134675"/>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pPr lvl="0"/>
            <a:r>
              <a:rPr lang="fr-FR" dirty="0"/>
              <a:t>Cliquez pour modifier les styles du texte du masque</a:t>
            </a:r>
          </a:p>
          <a:p>
            <a:pPr lvl="1"/>
            <a:r>
              <a:rPr lang="fr-FR" dirty="0"/>
              <a:t>Deuxième niveau</a:t>
            </a:r>
          </a:p>
        </p:txBody>
      </p:sp>
      <p:sp>
        <p:nvSpPr>
          <p:cNvPr id="4" name="Espace réservé de la date 3"/>
          <p:cNvSpPr>
            <a:spLocks noGrp="1"/>
          </p:cNvSpPr>
          <p:nvPr>
            <p:ph type="dt" sz="half" idx="10"/>
          </p:nvPr>
        </p:nvSpPr>
        <p:spPr/>
        <p:txBody>
          <a:bodyPr/>
          <a:lstStyle/>
          <a:p>
            <a:fld id="{76F9F780-A0D2-694B-B8C2-EDA047F0DD74}" type="datetime1">
              <a:rPr lang="en-US" smtClean="0"/>
              <a:pPr/>
              <a:t>12/5/2024</a:t>
            </a:fld>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8099904" y="12712703"/>
            <a:ext cx="5689600" cy="730250"/>
          </a:xfrm>
        </p:spPr>
        <p:txBody>
          <a:bodyPr/>
          <a:lstStyle>
            <a:lvl1pPr>
              <a:defRPr sz="2000">
                <a:solidFill>
                  <a:srgbClr val="000000"/>
                </a:solidFill>
                <a:latin typeface="Arial"/>
                <a:cs typeface="Arial"/>
              </a:defRPr>
            </a:lvl1pPr>
          </a:lstStyle>
          <a:p>
            <a:fld id="{CC4CDF5D-D1A2-2F44-8E1D-8836F22CBCCA}" type="slidenum">
              <a:rPr lang="fr-FR" smtClean="0"/>
              <a:pPr/>
              <a:t>‹N°›</a:t>
            </a:fld>
            <a:endParaRPr lang="fr-FR" dirty="0"/>
          </a:p>
        </p:txBody>
      </p:sp>
    </p:spTree>
    <p:extLst>
      <p:ext uri="{BB962C8B-B14F-4D97-AF65-F5344CB8AC3E}">
        <p14:creationId xmlns:p14="http://schemas.microsoft.com/office/powerpoint/2010/main" val="3853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image" Target="../media/image29.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theme" Target="../theme/theme6.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9.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HEMO-kit-graphique-PPT-16.png" descr="MHEMO-kit-graphique-PPT-16.png"/>
          <p:cNvPicPr>
            <a:picLocks noChangeAspect="1"/>
          </p:cNvPicPr>
          <p:nvPr/>
        </p:nvPicPr>
        <p:blipFill>
          <a:blip r:embed="rId5"/>
          <a:stretch>
            <a:fillRect/>
          </a:stretch>
        </p:blipFill>
        <p:spPr>
          <a:xfrm>
            <a:off x="-39054" y="-10038"/>
            <a:ext cx="24462108" cy="2168252"/>
          </a:xfrm>
          <a:prstGeom prst="rect">
            <a:avLst/>
          </a:prstGeom>
          <a:ln w="12700">
            <a:miter lim="400000"/>
          </a:ln>
        </p:spPr>
      </p:pic>
      <p:sp>
        <p:nvSpPr>
          <p:cNvPr id="3" name="Ligne"/>
          <p:cNvSpPr/>
          <p:nvPr/>
        </p:nvSpPr>
        <p:spPr>
          <a:xfrm>
            <a:off x="3886692" y="12508148"/>
            <a:ext cx="17326352" cy="1"/>
          </a:xfrm>
          <a:prstGeom prst="line">
            <a:avLst/>
          </a:prstGeom>
          <a:ln w="6350">
            <a:solidFill>
              <a:srgbClr val="38558F"/>
            </a:solidFill>
            <a:miter lim="400000"/>
          </a:ln>
        </p:spPr>
        <p:txBody>
          <a:bodyPr lIns="50800" tIns="50800" rIns="50800" bIns="50800" anchor="ctr"/>
          <a:lstStyle/>
          <a:p>
            <a:pPr marL="0" indent="0" algn="ctr">
              <a:lnSpc>
                <a:spcPct val="100000"/>
              </a:lnSpc>
              <a:spcBef>
                <a:spcPts val="0"/>
              </a:spcBef>
              <a:buSzTx/>
              <a:buNone/>
              <a:defRPr>
                <a:solidFill>
                  <a:srgbClr val="5E5E5E"/>
                </a:solidFill>
                <a:latin typeface="+mj-lt"/>
                <a:ea typeface="+mj-ea"/>
                <a:cs typeface="+mj-cs"/>
                <a:sym typeface="Helvetica Neue"/>
              </a:defRPr>
            </a:pPr>
            <a:endParaRPr b="0" i="0" dirty="0">
              <a:latin typeface="Calibri" panose="020F0502020204030204" pitchFamily="34" charset="0"/>
              <a:cs typeface="Calibri" panose="020F0502020204030204" pitchFamily="34" charset="0"/>
            </a:endParaRPr>
          </a:p>
        </p:txBody>
      </p:sp>
      <p:pic>
        <p:nvPicPr>
          <p:cNvPr id="4" name="MHEMO_logo_seul.ai" descr="MHEMO_logo_seul.ai"/>
          <p:cNvPicPr>
            <a:picLocks noChangeAspect="1"/>
          </p:cNvPicPr>
          <p:nvPr/>
        </p:nvPicPr>
        <p:blipFill>
          <a:blip r:embed="rId6"/>
          <a:stretch>
            <a:fillRect/>
          </a:stretch>
        </p:blipFill>
        <p:spPr>
          <a:xfrm>
            <a:off x="768657" y="12867490"/>
            <a:ext cx="2706336" cy="508624"/>
          </a:xfrm>
          <a:prstGeom prst="rect">
            <a:avLst/>
          </a:prstGeom>
          <a:ln w="12700">
            <a:miter lim="400000"/>
          </a:ln>
        </p:spPr>
      </p:pic>
      <p:sp>
        <p:nvSpPr>
          <p:cNvPr id="5" name="Titre de diapositive"/>
          <p:cNvSpPr txBox="1">
            <a:spLocks noGrp="1"/>
          </p:cNvSpPr>
          <p:nvPr>
            <p:ph type="title" hasCustomPrompt="1"/>
          </p:nvPr>
        </p:nvSpPr>
        <p:spPr>
          <a:xfrm>
            <a:off x="1710876" y="356538"/>
            <a:ext cx="20962248" cy="143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err="1"/>
              <a:t>Titre</a:t>
            </a:r>
            <a:r>
              <a:rPr dirty="0"/>
              <a:t> de diapositive</a:t>
            </a:r>
          </a:p>
        </p:txBody>
      </p:sp>
      <p:sp>
        <p:nvSpPr>
          <p:cNvPr id="6" name="Texte niveau 1…"/>
          <p:cNvSpPr txBox="1">
            <a:spLocks noGrp="1"/>
          </p:cNvSpPr>
          <p:nvPr>
            <p:ph type="body" idx="1" hasCustomPrompt="1"/>
          </p:nvPr>
        </p:nvSpPr>
        <p:spPr>
          <a:xfrm>
            <a:off x="2071180" y="3020300"/>
            <a:ext cx="20461281"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612900" indent="-1155700">
              <a:defRPr>
                <a:latin typeface="Martel Sans Light"/>
                <a:ea typeface="Martel Sans Light"/>
                <a:cs typeface="Martel Sans Light"/>
                <a:sym typeface="Martel Sans Light"/>
              </a:defRPr>
            </a:lvl2pPr>
            <a:lvl3pPr marL="2070100" indent="-1155700">
              <a:spcBef>
                <a:spcPts val="1000"/>
              </a:spcBef>
              <a:defRPr>
                <a:latin typeface="Martel Sans Light"/>
                <a:ea typeface="Martel Sans Light"/>
                <a:cs typeface="Martel Sans Light"/>
                <a:sym typeface="Martel Sans Light"/>
              </a:defRPr>
            </a:lvl3pPr>
            <a:lvl4pPr marL="2527300" indent="-1155700">
              <a:spcBef>
                <a:spcPts val="1000"/>
              </a:spcBef>
              <a:defRPr>
                <a:latin typeface="Martel Sans Light"/>
                <a:ea typeface="Martel Sans Light"/>
                <a:cs typeface="Martel Sans Light"/>
                <a:sym typeface="Martel Sans Light"/>
              </a:defRPr>
            </a:lvl4pPr>
            <a:lvl5pPr marL="2984500" indent="-1155700">
              <a:spcBef>
                <a:spcPts val="1000"/>
              </a:spcBef>
              <a:defRPr>
                <a:latin typeface="Martel Sans Light"/>
                <a:ea typeface="Martel Sans Light"/>
                <a:cs typeface="Martel Sans Light"/>
                <a:sym typeface="Martel Sans Light"/>
              </a:defRPr>
            </a:lvl5pPr>
          </a:lstStyle>
          <a:p>
            <a:r>
              <a:rPr dirty="0" err="1"/>
              <a:t>Texte</a:t>
            </a:r>
            <a:r>
              <a:rPr dirty="0"/>
              <a:t> de puce de diapositive</a:t>
            </a:r>
          </a:p>
          <a:p>
            <a:pPr lvl="1"/>
            <a:endParaRPr dirty="0"/>
          </a:p>
          <a:p>
            <a:pPr lvl="2"/>
            <a:endParaRPr dirty="0"/>
          </a:p>
          <a:p>
            <a:pPr lvl="3"/>
            <a:endParaRPr dirty="0"/>
          </a:p>
          <a:p>
            <a:pPr lvl="4"/>
            <a:endParaRPr dirty="0"/>
          </a:p>
        </p:txBody>
      </p:sp>
      <p:pic>
        <p:nvPicPr>
          <p:cNvPr id="7" name="MHEMO-kit-graphique-PPT-06.png" descr="MHEMO-kit-graphique-PPT-06.png"/>
          <p:cNvPicPr>
            <a:picLocks noChangeAspect="1"/>
          </p:cNvPicPr>
          <p:nvPr/>
        </p:nvPicPr>
        <p:blipFill>
          <a:blip r:embed="rId7"/>
          <a:stretch>
            <a:fillRect/>
          </a:stretch>
        </p:blipFill>
        <p:spPr>
          <a:xfrm>
            <a:off x="21071657" y="9238329"/>
            <a:ext cx="1720739" cy="2262788"/>
          </a:xfrm>
          <a:prstGeom prst="rect">
            <a:avLst/>
          </a:prstGeom>
          <a:ln w="12700">
            <a:miter lim="400000"/>
          </a:ln>
        </p:spPr>
      </p:pic>
      <p:pic>
        <p:nvPicPr>
          <p:cNvPr id="8" name="MHEMO-kit-graphique-PPT-21.png" descr="MHEMO-kit-graphique-PPT-21.png"/>
          <p:cNvPicPr>
            <a:picLocks noChangeAspect="1"/>
          </p:cNvPicPr>
          <p:nvPr/>
        </p:nvPicPr>
        <p:blipFill>
          <a:blip r:embed="rId8"/>
          <a:stretch>
            <a:fillRect/>
          </a:stretch>
        </p:blipFill>
        <p:spPr>
          <a:xfrm flipH="1">
            <a:off x="22785367" y="12475953"/>
            <a:ext cx="1631043" cy="1291699"/>
          </a:xfrm>
          <a:prstGeom prst="rect">
            <a:avLst/>
          </a:prstGeom>
          <a:ln w="12700">
            <a:miter lim="400000"/>
          </a:ln>
        </p:spPr>
      </p:pic>
      <p:sp>
        <p:nvSpPr>
          <p:cNvPr id="9" name="Numéro de diapositive"/>
          <p:cNvSpPr txBox="1">
            <a:spLocks noGrp="1"/>
          </p:cNvSpPr>
          <p:nvPr>
            <p:ph type="sldNum" sz="quarter" idx="2"/>
          </p:nvPr>
        </p:nvSpPr>
        <p:spPr>
          <a:xfrm>
            <a:off x="23455347" y="12928102"/>
            <a:ext cx="392685" cy="558801"/>
          </a:xfrm>
          <a:prstGeom prst="rect">
            <a:avLst/>
          </a:prstGeom>
          <a:ln w="12700">
            <a:miter lim="400000"/>
          </a:ln>
        </p:spPr>
        <p:txBody>
          <a:bodyPr wrap="none" lIns="50800" tIns="50800" rIns="50800" bIns="50800" anchor="b">
            <a:spAutoFit/>
          </a:bodyPr>
          <a:lstStyle>
            <a:lvl1pPr marL="0" indent="0" algn="ctr" defTabSz="584200">
              <a:lnSpc>
                <a:spcPct val="100000"/>
              </a:lnSpc>
              <a:spcBef>
                <a:spcPts val="0"/>
              </a:spcBef>
              <a:buSzTx/>
              <a:buNone/>
              <a:defRPr sz="2000">
                <a:solidFill>
                  <a:srgbClr val="F4F3F4"/>
                </a:solidFill>
                <a:latin typeface="Martel Sans Regular"/>
                <a:ea typeface="Martel Sans Regular"/>
                <a:cs typeface="Martel Sans Regular"/>
                <a:sym typeface="Martel Sans Regular"/>
              </a:defRPr>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56" r:id="rId1"/>
    <p:sldLayoutId id="2147483659" r:id="rId2"/>
    <p:sldLayoutId id="2147483660" r:id="rId3"/>
  </p:sldLayoutIdLst>
  <p:transition spd="med"/>
  <p:txStyles>
    <p:titleStyle>
      <a:lvl1pPr marL="0" marR="0" indent="0" algn="ctr" defTabSz="2438338" rtl="0" latinLnBrk="0">
        <a:lnSpc>
          <a:spcPct val="80000"/>
        </a:lnSpc>
        <a:spcBef>
          <a:spcPts val="0"/>
        </a:spcBef>
        <a:spcAft>
          <a:spcPts val="0"/>
        </a:spcAft>
        <a:buClrTx/>
        <a:buSzTx/>
        <a:buFontTx/>
        <a:buNone/>
        <a:tabLst/>
        <a:defRPr sz="8500" b="1" i="0" u="none" strike="noStrike" cap="all" spc="-170" baseline="0">
          <a:solidFill>
            <a:srgbClr val="FFFFFF"/>
          </a:solidFill>
          <a:uFillTx/>
          <a:latin typeface="Calibri" panose="020F0502020204030204" pitchFamily="34" charset="0"/>
          <a:ea typeface="+mn-ea"/>
          <a:cs typeface="Calibri" panose="020F0502020204030204" pitchFamily="34" charset="0"/>
          <a:sym typeface="Martel Sans Bold"/>
        </a:defRPr>
      </a:lvl1pPr>
      <a:lvl2pPr marL="0" marR="0" indent="4572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2pPr>
      <a:lvl3pPr marL="0" marR="0" indent="9144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3pPr>
      <a:lvl4pPr marL="0" marR="0" indent="13716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4pPr>
      <a:lvl5pPr marL="0" marR="0" indent="18288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5pPr>
      <a:lvl6pPr marL="0" marR="0" indent="22860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6pPr>
      <a:lvl7pPr marL="0" marR="0" indent="27432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7pPr>
      <a:lvl8pPr marL="0" marR="0" indent="32004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8pPr>
      <a:lvl9pPr marL="0" marR="0" indent="3657600" algn="ctr" defTabSz="2438338" rtl="0" latinLnBrk="0">
        <a:lnSpc>
          <a:spcPct val="80000"/>
        </a:lnSpc>
        <a:spcBef>
          <a:spcPts val="0"/>
        </a:spcBef>
        <a:spcAft>
          <a:spcPts val="0"/>
        </a:spcAft>
        <a:buClrTx/>
        <a:buSzTx/>
        <a:buFontTx/>
        <a:buNone/>
        <a:tabLst/>
        <a:defRPr sz="8500" b="0" i="0" u="none" strike="noStrike" cap="all" spc="-170" baseline="0">
          <a:solidFill>
            <a:srgbClr val="FFFFFF"/>
          </a:solidFill>
          <a:uFillTx/>
          <a:latin typeface="+mn-lt"/>
          <a:ea typeface="+mn-ea"/>
          <a:cs typeface="+mn-cs"/>
          <a:sym typeface="Martel Sans Bold"/>
        </a:defRPr>
      </a:lvl9pPr>
    </p:titleStyle>
    <p:bodyStyle>
      <a:lvl1pPr marL="1155700" marR="0" indent="-1155700" algn="l" defTabSz="2438338" latinLnBrk="0">
        <a:lnSpc>
          <a:spcPct val="90000"/>
        </a:lnSpc>
        <a:spcBef>
          <a:spcPts val="2500"/>
        </a:spcBef>
        <a:spcAft>
          <a:spcPts val="0"/>
        </a:spcAft>
        <a:buClrTx/>
        <a:buSzPct val="180000"/>
        <a:buFontTx/>
        <a:buChar char="•"/>
        <a:tabLst/>
        <a:defRPr sz="3000" b="0" i="0" u="none" strike="noStrike" cap="none" spc="0" baseline="0">
          <a:solidFill>
            <a:srgbClr val="38558F"/>
          </a:solidFill>
          <a:uFillTx/>
          <a:latin typeface="Martel Sans Regular"/>
          <a:ea typeface="Martel Sans Regular"/>
          <a:cs typeface="Martel Sans Regular"/>
          <a:sym typeface="Martel Sans Regular"/>
        </a:defRPr>
      </a:lvl1pPr>
      <a:lvl2pPr marL="4572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2pPr>
      <a:lvl3pPr marL="9144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3pPr>
      <a:lvl4pPr marL="13716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4pPr>
      <a:lvl5pPr marL="18288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5pPr>
      <a:lvl6pPr marL="0" marR="0" indent="22860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6pPr>
      <a:lvl7pPr marL="0" marR="0" indent="27432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7pPr>
      <a:lvl8pPr marL="0" marR="0" indent="32004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8pPr>
      <a:lvl9pPr marL="0" marR="0" indent="36576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9pPr>
    </p:bodyStyle>
    <p:otherStyle>
      <a:lvl1pPr marL="0" marR="0" indent="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1pPr>
      <a:lvl2pPr marL="0" marR="0" indent="4572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2pPr>
      <a:lvl3pPr marL="0" marR="0" indent="9144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3pPr>
      <a:lvl4pPr marL="0" marR="0" indent="13716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4pPr>
      <a:lvl5pPr marL="0" marR="0" indent="18288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5pPr>
      <a:lvl6pPr marL="0" marR="0" indent="22860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6pPr>
      <a:lvl7pPr marL="0" marR="0" indent="27432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7pPr>
      <a:lvl8pPr marL="0" marR="0" indent="32004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8pPr>
      <a:lvl9pPr marL="0" marR="0" indent="3657600" algn="ctr" defTabSz="5842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artel Sans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805F6A-E0C2-5C46-B2F6-4DE635C3D67A}"/>
              </a:ext>
            </a:extLst>
          </p:cNvPr>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F0095B4-48FC-AA4E-A7E6-AAF497703075}"/>
              </a:ext>
            </a:extLst>
          </p:cNvPr>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49328-DF00-9C4B-BBDF-12B0CCE8C256}"/>
              </a:ext>
            </a:extLst>
          </p:cNvPr>
          <p:cNvSpPr>
            <a:spLocks noGrp="1"/>
          </p:cNvSpPr>
          <p:nvPr>
            <p:ph type="dt" sz="half" idx="2"/>
          </p:nvPr>
        </p:nvSpPr>
        <p:spPr>
          <a:xfrm>
            <a:off x="1676400" y="12712701"/>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C77FF36E-C6A3-EA4C-8481-4FACB4B0D56A}" type="datetime1">
              <a:rPr lang="fr-FR" smtClean="0"/>
              <a:t>05/12/2024</a:t>
            </a:fld>
            <a:endParaRPr lang="fr-FR"/>
          </a:p>
        </p:txBody>
      </p:sp>
      <p:sp>
        <p:nvSpPr>
          <p:cNvPr id="5" name="Espace réservé du pied de page 4">
            <a:extLst>
              <a:ext uri="{FF2B5EF4-FFF2-40B4-BE49-F238E27FC236}">
                <a16:creationId xmlns:a16="http://schemas.microsoft.com/office/drawing/2014/main" id="{982E51FD-A488-6645-81F0-B6E8F2DB3EBD}"/>
              </a:ext>
            </a:extLst>
          </p:cNvPr>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fr-FR"/>
              <a:t>Réunion  CRMW le 22 novembre 2022</a:t>
            </a:r>
          </a:p>
        </p:txBody>
      </p:sp>
      <p:sp>
        <p:nvSpPr>
          <p:cNvPr id="6" name="Espace réservé du numéro de diapositive 5">
            <a:extLst>
              <a:ext uri="{FF2B5EF4-FFF2-40B4-BE49-F238E27FC236}">
                <a16:creationId xmlns:a16="http://schemas.microsoft.com/office/drawing/2014/main" id="{A29E02E2-C7A3-9E46-B57D-9CB320305968}"/>
              </a:ext>
            </a:extLst>
          </p:cNvPr>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A7752F48-54F8-6F48-A5DD-D9F2F39C0460}" type="slidenum">
              <a:rPr lang="fr-FR" smtClean="0"/>
              <a:t>‹N°›</a:t>
            </a:fld>
            <a:endParaRPr lang="fr-FR"/>
          </a:p>
        </p:txBody>
      </p:sp>
    </p:spTree>
    <p:extLst>
      <p:ext uri="{BB962C8B-B14F-4D97-AF65-F5344CB8AC3E}">
        <p14:creationId xmlns:p14="http://schemas.microsoft.com/office/powerpoint/2010/main" val="35073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1219200" y="3200403"/>
            <a:ext cx="21945600" cy="905192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219200" y="12712701"/>
            <a:ext cx="56896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02142E14-7D22-DF4A-B35E-806CECC986BC}" type="datetime1">
              <a:rPr lang="en-US" smtClean="0"/>
              <a:pPr/>
              <a:t>12/5/2024</a:t>
            </a:fld>
            <a:endParaRPr lang="fr-FR"/>
          </a:p>
        </p:txBody>
      </p:sp>
      <p:sp>
        <p:nvSpPr>
          <p:cNvPr id="5" name="Espace réservé du pied de page 4"/>
          <p:cNvSpPr>
            <a:spLocks noGrp="1"/>
          </p:cNvSpPr>
          <p:nvPr>
            <p:ph type="ftr" sz="quarter" idx="3"/>
          </p:nvPr>
        </p:nvSpPr>
        <p:spPr>
          <a:xfrm>
            <a:off x="8331200" y="12712701"/>
            <a:ext cx="7721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1"/>
            <a:ext cx="56896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A29100DB-461A-A443-B660-7C1355EFFE50}" type="slidenum">
              <a:rPr lang="fr-FR" smtClean="0"/>
              <a:pPr/>
              <a:t>‹N°›</a:t>
            </a:fld>
            <a:endParaRPr lang="fr-FR"/>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4111471800"/>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914411" rtl="0" eaLnBrk="1" latinLnBrk="0" hangingPunct="1">
        <a:spcBef>
          <a:spcPct val="0"/>
        </a:spcBef>
        <a:buNone/>
        <a:defRPr sz="8800" kern="1200">
          <a:solidFill>
            <a:schemeClr val="tx1"/>
          </a:solidFill>
          <a:latin typeface="+mj-lt"/>
          <a:ea typeface="+mj-ea"/>
          <a:cs typeface="+mj-cs"/>
        </a:defRPr>
      </a:lvl1pPr>
    </p:titleStyle>
    <p:bodyStyle>
      <a:lvl1pPr marL="685809" indent="-685809" algn="l" defTabSz="914411" rtl="0" eaLnBrk="1" latinLnBrk="0" hangingPunct="1">
        <a:spcBef>
          <a:spcPct val="20000"/>
        </a:spcBef>
        <a:buFont typeface="Arial"/>
        <a:buChar char="•"/>
        <a:defRPr sz="6400" kern="1200">
          <a:solidFill>
            <a:schemeClr val="tx1"/>
          </a:solidFill>
          <a:latin typeface="+mn-lt"/>
          <a:ea typeface="+mn-ea"/>
          <a:cs typeface="+mn-cs"/>
        </a:defRPr>
      </a:lvl1pPr>
      <a:lvl2pPr marL="1485920" indent="-571508" algn="l" defTabSz="914411" rtl="0" eaLnBrk="1" latinLnBrk="0" hangingPunct="1">
        <a:spcBef>
          <a:spcPct val="20000"/>
        </a:spcBef>
        <a:buFont typeface="Arial"/>
        <a:buChar char="–"/>
        <a:defRPr sz="5600" kern="1200">
          <a:solidFill>
            <a:schemeClr val="tx1"/>
          </a:solidFill>
          <a:latin typeface="+mn-lt"/>
          <a:ea typeface="+mn-ea"/>
          <a:cs typeface="+mn-cs"/>
        </a:defRPr>
      </a:lvl2pPr>
      <a:lvl3pPr marL="2286029" indent="-457206" algn="l" defTabSz="914411" rtl="0" eaLnBrk="1" latinLnBrk="0" hangingPunct="1">
        <a:spcBef>
          <a:spcPct val="20000"/>
        </a:spcBef>
        <a:buFont typeface="Arial"/>
        <a:buChar char="•"/>
        <a:defRPr sz="4800" kern="1200">
          <a:solidFill>
            <a:schemeClr val="tx1"/>
          </a:solidFill>
          <a:latin typeface="+mn-lt"/>
          <a:ea typeface="+mn-ea"/>
          <a:cs typeface="+mn-cs"/>
        </a:defRPr>
      </a:lvl3pPr>
      <a:lvl4pPr marL="3200440" indent="-457206" algn="l" defTabSz="914411" rtl="0" eaLnBrk="1" latinLnBrk="0" hangingPunct="1">
        <a:spcBef>
          <a:spcPct val="20000"/>
        </a:spcBef>
        <a:buFont typeface="Arial"/>
        <a:buChar char="–"/>
        <a:defRPr sz="4000" kern="1200">
          <a:solidFill>
            <a:schemeClr val="tx1"/>
          </a:solidFill>
          <a:latin typeface="+mn-lt"/>
          <a:ea typeface="+mn-ea"/>
          <a:cs typeface="+mn-cs"/>
        </a:defRPr>
      </a:lvl4pPr>
      <a:lvl5pPr marL="4114851" indent="-457206" algn="l" defTabSz="914411" rtl="0" eaLnBrk="1" latinLnBrk="0" hangingPunct="1">
        <a:spcBef>
          <a:spcPct val="20000"/>
        </a:spcBef>
        <a:buFont typeface="Arial"/>
        <a:buChar char="»"/>
        <a:defRPr sz="4000" kern="1200">
          <a:solidFill>
            <a:schemeClr val="tx1"/>
          </a:solidFill>
          <a:latin typeface="+mn-lt"/>
          <a:ea typeface="+mn-ea"/>
          <a:cs typeface="+mn-cs"/>
        </a:defRPr>
      </a:lvl5pPr>
      <a:lvl6pPr marL="5029263" indent="-457206" algn="l" defTabSz="914411" rtl="0" eaLnBrk="1" latinLnBrk="0" hangingPunct="1">
        <a:spcBef>
          <a:spcPct val="20000"/>
        </a:spcBef>
        <a:buFont typeface="Arial"/>
        <a:buChar char="•"/>
        <a:defRPr sz="4000" kern="1200">
          <a:solidFill>
            <a:schemeClr val="tx1"/>
          </a:solidFill>
          <a:latin typeface="+mn-lt"/>
          <a:ea typeface="+mn-ea"/>
          <a:cs typeface="+mn-cs"/>
        </a:defRPr>
      </a:lvl6pPr>
      <a:lvl7pPr marL="5943674" indent="-457206" algn="l" defTabSz="914411" rtl="0" eaLnBrk="1" latinLnBrk="0" hangingPunct="1">
        <a:spcBef>
          <a:spcPct val="20000"/>
        </a:spcBef>
        <a:buFont typeface="Arial"/>
        <a:buChar char="•"/>
        <a:defRPr sz="4000" kern="1200">
          <a:solidFill>
            <a:schemeClr val="tx1"/>
          </a:solidFill>
          <a:latin typeface="+mn-lt"/>
          <a:ea typeface="+mn-ea"/>
          <a:cs typeface="+mn-cs"/>
        </a:defRPr>
      </a:lvl7pPr>
      <a:lvl8pPr marL="6858086" indent="-457206" algn="l" defTabSz="914411" rtl="0" eaLnBrk="1" latinLnBrk="0" hangingPunct="1">
        <a:spcBef>
          <a:spcPct val="20000"/>
        </a:spcBef>
        <a:buFont typeface="Arial"/>
        <a:buChar char="•"/>
        <a:defRPr sz="4000" kern="1200">
          <a:solidFill>
            <a:schemeClr val="tx1"/>
          </a:solidFill>
          <a:latin typeface="+mn-lt"/>
          <a:ea typeface="+mn-ea"/>
          <a:cs typeface="+mn-cs"/>
        </a:defRPr>
      </a:lvl8pPr>
      <a:lvl9pPr marL="7772497" indent="-457206" algn="l" defTabSz="914411"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11" rtl="0" eaLnBrk="1" latinLnBrk="0" hangingPunct="1">
        <a:defRPr sz="3600" kern="1200">
          <a:solidFill>
            <a:schemeClr val="tx1"/>
          </a:solidFill>
          <a:latin typeface="+mn-lt"/>
          <a:ea typeface="+mn-ea"/>
          <a:cs typeface="+mn-cs"/>
        </a:defRPr>
      </a:lvl1pPr>
      <a:lvl2pPr marL="914411" algn="l" defTabSz="914411" rtl="0" eaLnBrk="1" latinLnBrk="0" hangingPunct="1">
        <a:defRPr sz="3600" kern="1200">
          <a:solidFill>
            <a:schemeClr val="tx1"/>
          </a:solidFill>
          <a:latin typeface="+mn-lt"/>
          <a:ea typeface="+mn-ea"/>
          <a:cs typeface="+mn-cs"/>
        </a:defRPr>
      </a:lvl2pPr>
      <a:lvl3pPr marL="1828823" algn="l" defTabSz="914411" rtl="0" eaLnBrk="1" latinLnBrk="0" hangingPunct="1">
        <a:defRPr sz="3600" kern="1200">
          <a:solidFill>
            <a:schemeClr val="tx1"/>
          </a:solidFill>
          <a:latin typeface="+mn-lt"/>
          <a:ea typeface="+mn-ea"/>
          <a:cs typeface="+mn-cs"/>
        </a:defRPr>
      </a:lvl3pPr>
      <a:lvl4pPr marL="2743234" algn="l" defTabSz="914411" rtl="0" eaLnBrk="1" latinLnBrk="0" hangingPunct="1">
        <a:defRPr sz="3600" kern="1200">
          <a:solidFill>
            <a:schemeClr val="tx1"/>
          </a:solidFill>
          <a:latin typeface="+mn-lt"/>
          <a:ea typeface="+mn-ea"/>
          <a:cs typeface="+mn-cs"/>
        </a:defRPr>
      </a:lvl4pPr>
      <a:lvl5pPr marL="3657646" algn="l" defTabSz="914411" rtl="0" eaLnBrk="1" latinLnBrk="0" hangingPunct="1">
        <a:defRPr sz="3600" kern="1200">
          <a:solidFill>
            <a:schemeClr val="tx1"/>
          </a:solidFill>
          <a:latin typeface="+mn-lt"/>
          <a:ea typeface="+mn-ea"/>
          <a:cs typeface="+mn-cs"/>
        </a:defRPr>
      </a:lvl5pPr>
      <a:lvl6pPr marL="4572057" algn="l" defTabSz="914411" rtl="0" eaLnBrk="1" latinLnBrk="0" hangingPunct="1">
        <a:defRPr sz="3600" kern="1200">
          <a:solidFill>
            <a:schemeClr val="tx1"/>
          </a:solidFill>
          <a:latin typeface="+mn-lt"/>
          <a:ea typeface="+mn-ea"/>
          <a:cs typeface="+mn-cs"/>
        </a:defRPr>
      </a:lvl6pPr>
      <a:lvl7pPr marL="5486469" algn="l" defTabSz="914411" rtl="0" eaLnBrk="1" latinLnBrk="0" hangingPunct="1">
        <a:defRPr sz="3600" kern="1200">
          <a:solidFill>
            <a:schemeClr val="tx1"/>
          </a:solidFill>
          <a:latin typeface="+mn-lt"/>
          <a:ea typeface="+mn-ea"/>
          <a:cs typeface="+mn-cs"/>
        </a:defRPr>
      </a:lvl7pPr>
      <a:lvl8pPr marL="6400880" algn="l" defTabSz="914411" rtl="0" eaLnBrk="1" latinLnBrk="0" hangingPunct="1">
        <a:defRPr sz="3600" kern="1200">
          <a:solidFill>
            <a:schemeClr val="tx1"/>
          </a:solidFill>
          <a:latin typeface="+mn-lt"/>
          <a:ea typeface="+mn-ea"/>
          <a:cs typeface="+mn-cs"/>
        </a:defRPr>
      </a:lvl8pPr>
      <a:lvl9pPr marL="7315291" algn="l" defTabSz="914411"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4734" y="215153"/>
            <a:ext cx="21446069" cy="2673912"/>
          </a:xfrm>
          <a:prstGeom prst="rect">
            <a:avLst/>
          </a:prstGeom>
        </p:spPr>
        <p:txBody>
          <a:bodyPr vert="horz" lIns="91440" tIns="45720" rIns="91440" bIns="45720" rtlCol="0" anchor="b" anchorCtr="0">
            <a:noAutofit/>
          </a:bodyPr>
          <a:lstStyle/>
          <a:p>
            <a:r>
              <a:rPr lang="fr-FR"/>
              <a:t>Cliquez et modifiez le titre</a:t>
            </a:r>
            <a:endParaRPr/>
          </a:p>
        </p:txBody>
      </p:sp>
      <p:sp>
        <p:nvSpPr>
          <p:cNvPr id="3" name="Text Placeholder 2"/>
          <p:cNvSpPr>
            <a:spLocks noGrp="1"/>
          </p:cNvSpPr>
          <p:nvPr>
            <p:ph type="body" idx="1"/>
          </p:nvPr>
        </p:nvSpPr>
        <p:spPr>
          <a:xfrm>
            <a:off x="1464734" y="3200403"/>
            <a:ext cx="21446069" cy="8686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2"/>
          </p:nvPr>
        </p:nvSpPr>
        <p:spPr>
          <a:xfrm>
            <a:off x="15012893" y="12551336"/>
            <a:ext cx="5689600" cy="730251"/>
          </a:xfrm>
          <a:prstGeom prst="rect">
            <a:avLst/>
          </a:prstGeom>
        </p:spPr>
        <p:txBody>
          <a:bodyPr vert="horz" lIns="91440" tIns="45720" rIns="91440" bIns="45720" rtlCol="0" anchor="ctr"/>
          <a:lstStyle>
            <a:lvl1pPr algn="r">
              <a:defRPr sz="2400">
                <a:solidFill>
                  <a:schemeClr val="bg1"/>
                </a:solidFill>
              </a:defRPr>
            </a:lvl1pPr>
          </a:lstStyle>
          <a:p>
            <a:fld id="{E00BECFF-C056-4E3B-BE0A-4E7A343DE819}" type="datetimeFigureOut">
              <a:rPr lang="fr-FR" smtClean="0"/>
              <a:t>05/12/2024</a:t>
            </a:fld>
            <a:endParaRPr lang="fr-FR"/>
          </a:p>
        </p:txBody>
      </p:sp>
      <p:sp>
        <p:nvSpPr>
          <p:cNvPr id="5" name="Footer Placeholder 4"/>
          <p:cNvSpPr>
            <a:spLocks noGrp="1"/>
          </p:cNvSpPr>
          <p:nvPr>
            <p:ph type="ftr" sz="quarter" idx="3"/>
          </p:nvPr>
        </p:nvSpPr>
        <p:spPr>
          <a:xfrm>
            <a:off x="705225" y="12551336"/>
            <a:ext cx="12909176" cy="730251"/>
          </a:xfrm>
          <a:prstGeom prst="rect">
            <a:avLst/>
          </a:prstGeom>
        </p:spPr>
        <p:txBody>
          <a:bodyPr vert="horz" lIns="91440" tIns="45720" rIns="91440" bIns="45720" rtlCol="0" anchor="ctr"/>
          <a:lstStyle>
            <a:lvl1pPr algn="l">
              <a:defRPr sz="2400">
                <a:solidFill>
                  <a:schemeClr val="bg1"/>
                </a:solidFill>
              </a:defRPr>
            </a:lvl1pPr>
          </a:lstStyle>
          <a:p>
            <a:endParaRPr lang="fr-FR"/>
          </a:p>
        </p:txBody>
      </p:sp>
      <p:sp>
        <p:nvSpPr>
          <p:cNvPr id="6" name="Slide Number Placeholder 5"/>
          <p:cNvSpPr>
            <a:spLocks noGrp="1"/>
          </p:cNvSpPr>
          <p:nvPr>
            <p:ph type="sldNum" sz="quarter" idx="4"/>
          </p:nvPr>
        </p:nvSpPr>
        <p:spPr>
          <a:xfrm>
            <a:off x="21061083" y="12551336"/>
            <a:ext cx="2641600" cy="730251"/>
          </a:xfrm>
          <a:prstGeom prst="rect">
            <a:avLst/>
          </a:prstGeom>
        </p:spPr>
        <p:txBody>
          <a:bodyPr vert="horz" lIns="91440" tIns="45720" rIns="91440" bIns="45720" rtlCol="0" anchor="ctr"/>
          <a:lstStyle>
            <a:lvl1pPr algn="r">
              <a:defRPr sz="7200">
                <a:solidFill>
                  <a:schemeClr val="bg1"/>
                </a:solidFill>
              </a:defRPr>
            </a:lvl1pPr>
          </a:lstStyle>
          <a:p>
            <a:fld id="{47EBEA13-CAD6-45B4-8BC2-7AC2472A6BD9}" type="slidenum">
              <a:rPr lang="fr-FR" smtClean="0"/>
              <a:t>‹N°›</a:t>
            </a:fld>
            <a:endParaRPr lang="fr-FR"/>
          </a:p>
        </p:txBody>
      </p:sp>
    </p:spTree>
    <p:extLst>
      <p:ext uri="{BB962C8B-B14F-4D97-AF65-F5344CB8AC3E}">
        <p14:creationId xmlns:p14="http://schemas.microsoft.com/office/powerpoint/2010/main" val="32252011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1828823" rtl="0" eaLnBrk="1" latinLnBrk="0" hangingPunct="1">
        <a:spcBef>
          <a:spcPct val="0"/>
        </a:spcBef>
        <a:buNone/>
        <a:defRPr sz="9200" kern="1200">
          <a:solidFill>
            <a:schemeClr val="accent1"/>
          </a:solidFill>
          <a:latin typeface="+mj-lt"/>
          <a:ea typeface="+mj-ea"/>
          <a:cs typeface="+mj-cs"/>
        </a:defRPr>
      </a:lvl1pPr>
    </p:titleStyle>
    <p:bodyStyle>
      <a:lvl1pPr marL="698510" indent="-698510" algn="l" defTabSz="1828823" rtl="0" eaLnBrk="1" latinLnBrk="0" hangingPunct="1">
        <a:spcBef>
          <a:spcPts val="4000"/>
        </a:spcBef>
        <a:buClr>
          <a:schemeClr val="accent1">
            <a:lumMod val="60000"/>
            <a:lumOff val="40000"/>
          </a:schemeClr>
        </a:buClr>
        <a:buSzPct val="110000"/>
        <a:buFont typeface="Wingdings 2" pitchFamily="18" charset="2"/>
        <a:buChar char=""/>
        <a:defRPr sz="4800" kern="1200">
          <a:solidFill>
            <a:schemeClr val="tx1">
              <a:lumMod val="65000"/>
              <a:lumOff val="35000"/>
            </a:schemeClr>
          </a:solidFill>
          <a:latin typeface="+mn-lt"/>
          <a:ea typeface="+mn-ea"/>
          <a:cs typeface="+mn-cs"/>
        </a:defRPr>
      </a:lvl1pPr>
      <a:lvl2pPr marL="1371617" indent="-673110" algn="l" defTabSz="1828823" rtl="0" eaLnBrk="1" latinLnBrk="0" hangingPunct="1">
        <a:spcBef>
          <a:spcPts val="1200"/>
        </a:spcBef>
        <a:buClr>
          <a:schemeClr val="accent1">
            <a:lumMod val="75000"/>
          </a:schemeClr>
        </a:buClr>
        <a:buSzPct val="110000"/>
        <a:buFont typeface="Wingdings 2" pitchFamily="18" charset="2"/>
        <a:buChar char=""/>
        <a:defRPr sz="4400" kern="1200">
          <a:solidFill>
            <a:schemeClr val="tx1">
              <a:lumMod val="65000"/>
              <a:lumOff val="35000"/>
            </a:schemeClr>
          </a:solidFill>
          <a:latin typeface="+mn-lt"/>
          <a:ea typeface="+mn-ea"/>
          <a:cs typeface="+mn-cs"/>
        </a:defRPr>
      </a:lvl2pPr>
      <a:lvl3pPr marL="1936774" indent="-565156" algn="l" defTabSz="1828823" rtl="0" eaLnBrk="1" latinLnBrk="0" hangingPunct="1">
        <a:spcBef>
          <a:spcPts val="1200"/>
        </a:spcBef>
        <a:buClr>
          <a:schemeClr val="accent1">
            <a:lumMod val="60000"/>
            <a:lumOff val="40000"/>
          </a:schemeClr>
        </a:buClr>
        <a:buSzPct val="110000"/>
        <a:buFont typeface="Wingdings 2" pitchFamily="18" charset="2"/>
        <a:buChar char=""/>
        <a:defRPr sz="4000" kern="1200">
          <a:solidFill>
            <a:schemeClr val="tx1">
              <a:lumMod val="65000"/>
              <a:lumOff val="35000"/>
            </a:schemeClr>
          </a:solidFill>
          <a:latin typeface="+mn-lt"/>
          <a:ea typeface="+mn-ea"/>
          <a:cs typeface="+mn-cs"/>
        </a:defRPr>
      </a:lvl3pPr>
      <a:lvl4pPr marL="2527333" indent="-590557" algn="l" defTabSz="1828823" rtl="0" eaLnBrk="1" latinLnBrk="0" hangingPunct="1">
        <a:spcBef>
          <a:spcPts val="1200"/>
        </a:spcBef>
        <a:buClr>
          <a:schemeClr val="accent1">
            <a:lumMod val="75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4pPr>
      <a:lvl5pPr marL="3092489" indent="-565156" algn="l" defTabSz="1828823" rtl="0" eaLnBrk="1" latinLnBrk="0" hangingPunct="1">
        <a:spcBef>
          <a:spcPts val="1200"/>
        </a:spcBef>
        <a:buClr>
          <a:schemeClr val="accent1">
            <a:lumMod val="60000"/>
            <a:lumOff val="40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5pPr>
      <a:lvl6pPr marL="3657646" indent="-565156" algn="l" defTabSz="1828823"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6pPr>
      <a:lvl7pPr marL="4235504" indent="-565156" algn="l" defTabSz="1828823" rtl="0" eaLnBrk="1" latinLnBrk="0" hangingPunct="1">
        <a:spcBef>
          <a:spcPct val="20000"/>
        </a:spcBef>
        <a:buClr>
          <a:schemeClr val="accent1">
            <a:lumMod val="60000"/>
            <a:lumOff val="40000"/>
          </a:schemeClr>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7pPr>
      <a:lvl8pPr marL="4797487" indent="-565156" algn="l" defTabSz="1828823"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8pPr>
      <a:lvl9pPr marL="5378518" indent="-565156" algn="l" defTabSz="1828823" rtl="0" eaLnBrk="1" latinLnBrk="0" hangingPunct="1">
        <a:spcBef>
          <a:spcPct val="20000"/>
        </a:spcBef>
        <a:buClr>
          <a:schemeClr val="accent1">
            <a:lumMod val="60000"/>
            <a:lumOff val="40000"/>
          </a:schemeClr>
        </a:buClr>
        <a:buSzPct val="110000"/>
        <a:buFont typeface="Wingdings 2" pitchFamily="18" charset="2"/>
        <a:buChar char=""/>
        <a:defRPr lang="en-US" sz="3600" kern="1200" dirty="0">
          <a:solidFill>
            <a:schemeClr val="tx1">
              <a:lumMod val="65000"/>
              <a:lumOff val="35000"/>
            </a:schemeClr>
          </a:solidFill>
          <a:latin typeface="+mn-lt"/>
          <a:ea typeface="+mn-ea"/>
          <a:cs typeface="+mn-cs"/>
        </a:defRPr>
      </a:lvl9pPr>
    </p:bodyStyle>
    <p:otherStyle>
      <a:defPPr>
        <a:defRP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Espace réservé de la date 3"/>
          <p:cNvSpPr>
            <a:spLocks noGrp="1"/>
          </p:cNvSpPr>
          <p:nvPr>
            <p:ph type="dt" sz="half" idx="2"/>
          </p:nvPr>
        </p:nvSpPr>
        <p:spPr>
          <a:xfrm>
            <a:off x="1219200" y="12712704"/>
            <a:ext cx="56896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0E4B866-42A4-A94B-8CF2-DF68C1C2C419}" type="datetime1">
              <a:rPr lang="en-US" smtClean="0"/>
              <a:pPr/>
              <a:t>12/5/2024</a:t>
            </a:fld>
            <a:endParaRPr lang="fr-FR"/>
          </a:p>
        </p:txBody>
      </p:sp>
      <p:sp>
        <p:nvSpPr>
          <p:cNvPr id="5" name="Espace réservé du pied de page 4"/>
          <p:cNvSpPr>
            <a:spLocks noGrp="1"/>
          </p:cNvSpPr>
          <p:nvPr>
            <p:ph type="ftr" sz="quarter" idx="3"/>
          </p:nvPr>
        </p:nvSpPr>
        <p:spPr>
          <a:xfrm>
            <a:off x="8331200" y="12712704"/>
            <a:ext cx="7721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4"/>
            <a:ext cx="56896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CC4CDF5D-D1A2-2F44-8E1D-8836F22CBCCA}" type="slidenum">
              <a:rPr lang="fr-FR" smtClean="0"/>
              <a:pPr/>
              <a:t>‹N°›</a:t>
            </a:fld>
            <a:endParaRPr lang="fr-FR"/>
          </a:p>
        </p:txBody>
      </p:sp>
    </p:spTree>
    <p:extLst>
      <p:ext uri="{BB962C8B-B14F-4D97-AF65-F5344CB8AC3E}">
        <p14:creationId xmlns:p14="http://schemas.microsoft.com/office/powerpoint/2010/main" val="2050027009"/>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11" rtl="0" eaLnBrk="1" latinLnBrk="0" hangingPunct="1">
        <a:spcBef>
          <a:spcPct val="0"/>
        </a:spcBef>
        <a:buNone/>
        <a:defRPr sz="4000" b="1" i="0" kern="1200">
          <a:solidFill>
            <a:srgbClr val="AF1D1F"/>
          </a:solidFill>
          <a:latin typeface=""/>
          <a:ea typeface="+mj-ea"/>
          <a:cs typeface="+mj-cs"/>
        </a:defRPr>
      </a:lvl1pPr>
    </p:titleStyle>
    <p:bodyStyle>
      <a:lvl1pPr marL="144002" indent="-324004" algn="l" defTabSz="914411" rtl="0" eaLnBrk="1" latinLnBrk="0" hangingPunct="1">
        <a:spcBef>
          <a:spcPts val="0"/>
        </a:spcBef>
        <a:buFont typeface="Arial"/>
        <a:buChar char="•"/>
        <a:defRPr sz="3600" b="1" kern="1200">
          <a:solidFill>
            <a:schemeClr val="tx1"/>
          </a:solidFill>
          <a:latin typeface="Arial"/>
          <a:ea typeface="+mn-ea"/>
          <a:cs typeface="Arial"/>
        </a:defRPr>
      </a:lvl1pPr>
      <a:lvl2pPr marL="1485920" indent="-388805" algn="l" defTabSz="914411" rtl="0" eaLnBrk="1" latinLnBrk="0" hangingPunct="1">
        <a:spcBef>
          <a:spcPct val="20000"/>
        </a:spcBef>
        <a:buFont typeface="Arial"/>
        <a:buChar char="–"/>
        <a:defRPr sz="3200" kern="1200">
          <a:solidFill>
            <a:schemeClr val="tx1"/>
          </a:solidFill>
          <a:latin typeface="Arial"/>
          <a:ea typeface="+mn-ea"/>
          <a:cs typeface="Arial"/>
        </a:defRPr>
      </a:lvl2pPr>
      <a:lvl3pPr marL="2286029" indent="-457206" algn="l" defTabSz="914411" rtl="0" eaLnBrk="1" latinLnBrk="0" hangingPunct="1">
        <a:spcBef>
          <a:spcPct val="20000"/>
        </a:spcBef>
        <a:buFont typeface="Arial"/>
        <a:buChar char="•"/>
        <a:defRPr sz="4800" kern="1200">
          <a:solidFill>
            <a:schemeClr val="tx1"/>
          </a:solidFill>
          <a:latin typeface="Arial"/>
          <a:ea typeface="+mn-ea"/>
          <a:cs typeface="Arial"/>
        </a:defRPr>
      </a:lvl3pPr>
      <a:lvl4pPr marL="3200440" indent="-457206" algn="l" defTabSz="914411" rtl="0" eaLnBrk="1" latinLnBrk="0" hangingPunct="1">
        <a:spcBef>
          <a:spcPct val="20000"/>
        </a:spcBef>
        <a:buFont typeface="Arial"/>
        <a:buChar char="–"/>
        <a:defRPr sz="4000" kern="1200">
          <a:solidFill>
            <a:schemeClr val="tx1"/>
          </a:solidFill>
          <a:latin typeface="Arial"/>
          <a:ea typeface="+mn-ea"/>
          <a:cs typeface="Arial"/>
        </a:defRPr>
      </a:lvl4pPr>
      <a:lvl5pPr marL="4114851" indent="-457206" algn="l" defTabSz="914411" rtl="0" eaLnBrk="1" latinLnBrk="0" hangingPunct="1">
        <a:spcBef>
          <a:spcPct val="20000"/>
        </a:spcBef>
        <a:buFont typeface="Arial"/>
        <a:buChar char="»"/>
        <a:defRPr sz="4000" kern="1200">
          <a:solidFill>
            <a:schemeClr val="tx1"/>
          </a:solidFill>
          <a:latin typeface="Arial"/>
          <a:ea typeface="+mn-ea"/>
          <a:cs typeface="Arial"/>
        </a:defRPr>
      </a:lvl5pPr>
      <a:lvl6pPr marL="5029263" indent="-457206" algn="l" defTabSz="914411" rtl="0" eaLnBrk="1" latinLnBrk="0" hangingPunct="1">
        <a:spcBef>
          <a:spcPct val="20000"/>
        </a:spcBef>
        <a:buFont typeface="Arial"/>
        <a:buChar char="•"/>
        <a:defRPr sz="4000" kern="1200">
          <a:solidFill>
            <a:schemeClr val="tx1"/>
          </a:solidFill>
          <a:latin typeface="+mn-lt"/>
          <a:ea typeface="+mn-ea"/>
          <a:cs typeface="+mn-cs"/>
        </a:defRPr>
      </a:lvl6pPr>
      <a:lvl7pPr marL="5943674" indent="-457206" algn="l" defTabSz="914411" rtl="0" eaLnBrk="1" latinLnBrk="0" hangingPunct="1">
        <a:spcBef>
          <a:spcPct val="20000"/>
        </a:spcBef>
        <a:buFont typeface="Arial"/>
        <a:buChar char="•"/>
        <a:defRPr sz="4000" kern="1200">
          <a:solidFill>
            <a:schemeClr val="tx1"/>
          </a:solidFill>
          <a:latin typeface="+mn-lt"/>
          <a:ea typeface="+mn-ea"/>
          <a:cs typeface="+mn-cs"/>
        </a:defRPr>
      </a:lvl7pPr>
      <a:lvl8pPr marL="6858086" indent="-457206" algn="l" defTabSz="914411" rtl="0" eaLnBrk="1" latinLnBrk="0" hangingPunct="1">
        <a:spcBef>
          <a:spcPct val="20000"/>
        </a:spcBef>
        <a:buFont typeface="Arial"/>
        <a:buChar char="•"/>
        <a:defRPr sz="4000" kern="1200">
          <a:solidFill>
            <a:schemeClr val="tx1"/>
          </a:solidFill>
          <a:latin typeface="+mn-lt"/>
          <a:ea typeface="+mn-ea"/>
          <a:cs typeface="+mn-cs"/>
        </a:defRPr>
      </a:lvl8pPr>
      <a:lvl9pPr marL="7772497" indent="-457206" algn="l" defTabSz="914411"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11" rtl="0" eaLnBrk="1" latinLnBrk="0" hangingPunct="1">
        <a:defRPr sz="3600" kern="1200">
          <a:solidFill>
            <a:schemeClr val="tx1"/>
          </a:solidFill>
          <a:latin typeface="+mn-lt"/>
          <a:ea typeface="+mn-ea"/>
          <a:cs typeface="+mn-cs"/>
        </a:defRPr>
      </a:lvl1pPr>
      <a:lvl2pPr marL="914411" algn="l" defTabSz="914411" rtl="0" eaLnBrk="1" latinLnBrk="0" hangingPunct="1">
        <a:defRPr sz="3600" kern="1200">
          <a:solidFill>
            <a:schemeClr val="tx1"/>
          </a:solidFill>
          <a:latin typeface="+mn-lt"/>
          <a:ea typeface="+mn-ea"/>
          <a:cs typeface="+mn-cs"/>
        </a:defRPr>
      </a:lvl2pPr>
      <a:lvl3pPr marL="1828823" algn="l" defTabSz="914411" rtl="0" eaLnBrk="1" latinLnBrk="0" hangingPunct="1">
        <a:defRPr sz="3600" kern="1200">
          <a:solidFill>
            <a:schemeClr val="tx1"/>
          </a:solidFill>
          <a:latin typeface="+mn-lt"/>
          <a:ea typeface="+mn-ea"/>
          <a:cs typeface="+mn-cs"/>
        </a:defRPr>
      </a:lvl3pPr>
      <a:lvl4pPr marL="2743234" algn="l" defTabSz="914411" rtl="0" eaLnBrk="1" latinLnBrk="0" hangingPunct="1">
        <a:defRPr sz="3600" kern="1200">
          <a:solidFill>
            <a:schemeClr val="tx1"/>
          </a:solidFill>
          <a:latin typeface="+mn-lt"/>
          <a:ea typeface="+mn-ea"/>
          <a:cs typeface="+mn-cs"/>
        </a:defRPr>
      </a:lvl4pPr>
      <a:lvl5pPr marL="3657646" algn="l" defTabSz="914411" rtl="0" eaLnBrk="1" latinLnBrk="0" hangingPunct="1">
        <a:defRPr sz="3600" kern="1200">
          <a:solidFill>
            <a:schemeClr val="tx1"/>
          </a:solidFill>
          <a:latin typeface="+mn-lt"/>
          <a:ea typeface="+mn-ea"/>
          <a:cs typeface="+mn-cs"/>
        </a:defRPr>
      </a:lvl5pPr>
      <a:lvl6pPr marL="4572057" algn="l" defTabSz="914411" rtl="0" eaLnBrk="1" latinLnBrk="0" hangingPunct="1">
        <a:defRPr sz="3600" kern="1200">
          <a:solidFill>
            <a:schemeClr val="tx1"/>
          </a:solidFill>
          <a:latin typeface="+mn-lt"/>
          <a:ea typeface="+mn-ea"/>
          <a:cs typeface="+mn-cs"/>
        </a:defRPr>
      </a:lvl6pPr>
      <a:lvl7pPr marL="5486469" algn="l" defTabSz="914411" rtl="0" eaLnBrk="1" latinLnBrk="0" hangingPunct="1">
        <a:defRPr sz="3600" kern="1200">
          <a:solidFill>
            <a:schemeClr val="tx1"/>
          </a:solidFill>
          <a:latin typeface="+mn-lt"/>
          <a:ea typeface="+mn-ea"/>
          <a:cs typeface="+mn-cs"/>
        </a:defRPr>
      </a:lvl7pPr>
      <a:lvl8pPr marL="6400880" algn="l" defTabSz="914411" rtl="0" eaLnBrk="1" latinLnBrk="0" hangingPunct="1">
        <a:defRPr sz="3600" kern="1200">
          <a:solidFill>
            <a:schemeClr val="tx1"/>
          </a:solidFill>
          <a:latin typeface="+mn-lt"/>
          <a:ea typeface="+mn-ea"/>
          <a:cs typeface="+mn-cs"/>
        </a:defRPr>
      </a:lvl8pPr>
      <a:lvl9pPr marL="7315291" algn="l" defTabSz="914411"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676400" y="730251"/>
            <a:ext cx="21031200" cy="265112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1676400" y="3651251"/>
            <a:ext cx="21031200" cy="870267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GB"/>
              <a:t>Click to edit Master text styles</a:t>
            </a:r>
          </a:p>
          <a:p>
            <a:pPr lvl="1"/>
            <a:r>
              <a:rPr lang="en-GB"/>
              <a:t>Second level</a:t>
            </a:r>
          </a:p>
          <a:p>
            <a:pPr lvl="2"/>
            <a:r>
              <a:rPr lang="en-GB"/>
              <a:t>Third level</a:t>
            </a:r>
          </a:p>
          <a:p>
            <a:endParaRPr/>
          </a:p>
        </p:txBody>
      </p:sp>
    </p:spTree>
    <p:extLst>
      <p:ext uri="{BB962C8B-B14F-4D97-AF65-F5344CB8AC3E}">
        <p14:creationId xmlns:p14="http://schemas.microsoft.com/office/powerpoint/2010/main" val="408465347"/>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914411" marR="0" lvl="0" indent="-812810" algn="l" rtl="0">
        <a:lnSpc>
          <a:spcPct val="100000"/>
        </a:lnSpc>
        <a:spcBef>
          <a:spcPts val="0"/>
        </a:spcBef>
        <a:spcAft>
          <a:spcPts val="0"/>
        </a:spcAft>
        <a:buClr>
          <a:srgbClr val="000000"/>
        </a:buClr>
        <a:buFontTx/>
        <a:buBlip>
          <a:blip r:embed="rId45"/>
        </a:buBlip>
        <a:defRPr sz="2800" b="0" i="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4"/>
            <a:ext cx="21031200" cy="265112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676400" y="12712704"/>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D9EE4C17-2A09-4FBD-A0CE-37EA5401038F}" type="datetimeFigureOut">
              <a:rPr lang="fr-FR" smtClean="0"/>
              <a:t>05/12/2024</a:t>
            </a:fld>
            <a:endParaRPr lang="fr-FR"/>
          </a:p>
        </p:txBody>
      </p:sp>
      <p:sp>
        <p:nvSpPr>
          <p:cNvPr id="5" name="Footer Placeholder 4"/>
          <p:cNvSpPr>
            <a:spLocks noGrp="1"/>
          </p:cNvSpPr>
          <p:nvPr>
            <p:ph type="ftr" sz="quarter" idx="3"/>
          </p:nvPr>
        </p:nvSpPr>
        <p:spPr>
          <a:xfrm>
            <a:off x="8077200" y="12712704"/>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7221200" y="12712704"/>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23D4FBF9-A680-4DC7-8E0E-78285E67F892}" type="slidenum">
              <a:rPr lang="fr-FR" smtClean="0"/>
              <a:t>‹N°›</a:t>
            </a:fld>
            <a:endParaRPr lang="fr-FR"/>
          </a:p>
        </p:txBody>
      </p:sp>
    </p:spTree>
    <p:extLst>
      <p:ext uri="{BB962C8B-B14F-4D97-AF65-F5344CB8AC3E}">
        <p14:creationId xmlns:p14="http://schemas.microsoft.com/office/powerpoint/2010/main" val="34456121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6981383-EDE5-4019-A56E-DFE4777B2510}"/>
              </a:ext>
            </a:extLst>
          </p:cNvPr>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5654AF9-CDA6-434A-88AC-C5AD721E147C}"/>
              </a:ext>
            </a:extLst>
          </p:cNvPr>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569525-B16D-468C-B7BF-72988FEC6B69}"/>
              </a:ext>
            </a:extLst>
          </p:cNvPr>
          <p:cNvSpPr>
            <a:spLocks noGrp="1"/>
          </p:cNvSpPr>
          <p:nvPr>
            <p:ph type="dt" sz="half" idx="2"/>
          </p:nvPr>
        </p:nvSpPr>
        <p:spPr>
          <a:xfrm>
            <a:off x="1676400" y="12712701"/>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83464F65-5684-43F9-A5FF-B5FB011E6DEA}"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90C3AD93-DEDB-44E4-B12B-8FAAFD1B423D}"/>
              </a:ext>
            </a:extLst>
          </p:cNvPr>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C2F8E67-BA1E-4877-89FF-F8D33B25E362}"/>
              </a:ext>
            </a:extLst>
          </p:cNvPr>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61227FA-216A-43FC-9EE9-39835D261753}" type="slidenum">
              <a:rPr lang="fr-FR" smtClean="0"/>
              <a:t>‹N°›</a:t>
            </a:fld>
            <a:endParaRPr lang="fr-FR"/>
          </a:p>
        </p:txBody>
      </p:sp>
    </p:spTree>
    <p:extLst>
      <p:ext uri="{BB962C8B-B14F-4D97-AF65-F5344CB8AC3E}">
        <p14:creationId xmlns:p14="http://schemas.microsoft.com/office/powerpoint/2010/main" val="149777124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Espace réservé de la date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0E4B866-42A4-A94B-8CF2-DF68C1C2C419}" type="datetime1">
              <a:rPr lang="en-US" smtClean="0"/>
              <a:pPr/>
              <a:t>12/5/2024</a:t>
            </a:fld>
            <a:endParaRPr lang="fr-FR"/>
          </a:p>
        </p:txBody>
      </p:sp>
      <p:sp>
        <p:nvSpPr>
          <p:cNvPr id="5" name="Espace réservé du pied de page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C4CDF5D-D1A2-2F44-8E1D-8836F22CBCCA}" type="slidenum">
              <a:rPr lang="fr-FR" smtClean="0"/>
              <a:pPr/>
              <a:t>‹N°›</a:t>
            </a:fld>
            <a:endParaRPr lang="fr-FR"/>
          </a:p>
        </p:txBody>
      </p:sp>
    </p:spTree>
    <p:extLst>
      <p:ext uri="{BB962C8B-B14F-4D97-AF65-F5344CB8AC3E}">
        <p14:creationId xmlns:p14="http://schemas.microsoft.com/office/powerpoint/2010/main" val="2876171093"/>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defTabSz="914400" rtl="0" eaLnBrk="1" latinLnBrk="0" hangingPunct="1">
        <a:spcBef>
          <a:spcPct val="0"/>
        </a:spcBef>
        <a:buNone/>
        <a:defRPr sz="4000" b="1" i="0" kern="1200">
          <a:solidFill>
            <a:srgbClr val="AF1D1F"/>
          </a:solidFill>
          <a:latin typeface=""/>
          <a:ea typeface="+mj-ea"/>
          <a:cs typeface="+mj-cs"/>
        </a:defRPr>
      </a:lvl1pPr>
    </p:titleStyle>
    <p:bodyStyle>
      <a:lvl1pPr marL="144000" indent="-324000" algn="l" defTabSz="914400" rtl="0" eaLnBrk="1" latinLnBrk="0" hangingPunct="1">
        <a:spcBef>
          <a:spcPts val="0"/>
        </a:spcBef>
        <a:buFont typeface="Arial"/>
        <a:buChar char="•"/>
        <a:defRPr sz="3600" b="1" kern="1200">
          <a:solidFill>
            <a:schemeClr val="tx1"/>
          </a:solidFill>
          <a:latin typeface="Arial"/>
          <a:ea typeface="+mn-ea"/>
          <a:cs typeface="Arial"/>
        </a:defRPr>
      </a:lvl1pPr>
      <a:lvl2pPr marL="1485900" indent="-388800" algn="l" defTabSz="914400" rtl="0" eaLnBrk="1" latinLnBrk="0" hangingPunct="1">
        <a:spcBef>
          <a:spcPct val="20000"/>
        </a:spcBef>
        <a:buFont typeface="Arial"/>
        <a:buChar char="–"/>
        <a:defRPr sz="3200" kern="1200">
          <a:solidFill>
            <a:schemeClr val="tx1"/>
          </a:solidFill>
          <a:latin typeface="Arial"/>
          <a:ea typeface="+mn-ea"/>
          <a:cs typeface="Arial"/>
        </a:defRPr>
      </a:lvl2pPr>
      <a:lvl3pPr marL="2286000" indent="-457200" algn="l" defTabSz="914400" rtl="0" eaLnBrk="1" latinLnBrk="0" hangingPunct="1">
        <a:spcBef>
          <a:spcPct val="20000"/>
        </a:spcBef>
        <a:buFont typeface="Arial"/>
        <a:buChar char="•"/>
        <a:defRPr sz="4800" kern="1200">
          <a:solidFill>
            <a:schemeClr val="tx1"/>
          </a:solidFill>
          <a:latin typeface="Arial"/>
          <a:ea typeface="+mn-ea"/>
          <a:cs typeface="Arial"/>
        </a:defRPr>
      </a:lvl3pPr>
      <a:lvl4pPr marL="3200400" indent="-457200" algn="l" defTabSz="914400" rtl="0" eaLnBrk="1" latinLnBrk="0" hangingPunct="1">
        <a:spcBef>
          <a:spcPct val="20000"/>
        </a:spcBef>
        <a:buFont typeface="Arial"/>
        <a:buChar char="–"/>
        <a:defRPr sz="4000" kern="1200">
          <a:solidFill>
            <a:schemeClr val="tx1"/>
          </a:solidFill>
          <a:latin typeface="Arial"/>
          <a:ea typeface="+mn-ea"/>
          <a:cs typeface="Arial"/>
        </a:defRPr>
      </a:lvl4pPr>
      <a:lvl5pPr marL="4114800" indent="-457200" algn="l" defTabSz="914400" rtl="0" eaLnBrk="1" latinLnBrk="0" hangingPunct="1">
        <a:spcBef>
          <a:spcPct val="20000"/>
        </a:spcBef>
        <a:buFont typeface="Arial"/>
        <a:buChar char="»"/>
        <a:defRPr sz="4000" kern="1200">
          <a:solidFill>
            <a:schemeClr val="tx1"/>
          </a:solidFill>
          <a:latin typeface="Arial"/>
          <a:ea typeface="+mn-ea"/>
          <a:cs typeface="Arial"/>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digital-strategy.ec.europa.eu/en/policies/strategy-data" TargetMode="External"/><Relationship Id="rId2" Type="http://schemas.openxmlformats.org/officeDocument/2006/relationships/hyperlink" Target="https://ec.europa.eu/info/strategy/priorities-2019-2024/promoting-our-european-way-life/european-health-union_en" TargetMode="External"/><Relationship Id="rId1" Type="http://schemas.openxmlformats.org/officeDocument/2006/relationships/slideLayout" Target="../slideLayouts/slideLayout32.xml"/><Relationship Id="rId5" Type="http://schemas.openxmlformats.org/officeDocument/2006/relationships/hyperlink" Target="https://tehdas.eu/" TargetMode="External"/><Relationship Id="rId4" Type="http://schemas.openxmlformats.org/officeDocument/2006/relationships/hyperlink" Target="https://health.ec.europa.eu/ehealth-digital-health-and-care/electronic-cross-border-health-services_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mailto:crmr.willebrand@chu-lille.mssante.fr" TargetMode="External"/><Relationship Id="rId2" Type="http://schemas.openxmlformats.org/officeDocument/2006/relationships/notesSlide" Target="../notesSlides/notesSlide9.xml"/><Relationship Id="rId1" Type="http://schemas.openxmlformats.org/officeDocument/2006/relationships/slideLayout" Target="../slideLayouts/slideLayout95.xml"/><Relationship Id="rId5" Type="http://schemas.openxmlformats.org/officeDocument/2006/relationships/hyperlink" Target="mailto:crmw.lille@chu-lille.fr" TargetMode="External"/><Relationship Id="rId4" Type="http://schemas.openxmlformats.org/officeDocument/2006/relationships/hyperlink" Target="https://chutransfert.chru-lille.fr/"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mailto:crmw.lille@chu-lille.fr" TargetMode="Externa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endParaRPr lang="fr-FR" sz="8800" b="1" dirty="0">
              <a:solidFill>
                <a:srgbClr val="0070C0"/>
              </a:solidFill>
              <a:latin typeface="Calibri Light" panose="020F0302020204030204"/>
            </a:endParaRP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
        <p:nvSpPr>
          <p:cNvPr id="5" name="ZoneTexte 4">
            <a:extLst>
              <a:ext uri="{FF2B5EF4-FFF2-40B4-BE49-F238E27FC236}">
                <a16:creationId xmlns:a16="http://schemas.microsoft.com/office/drawing/2014/main" id="{46C369DA-A260-4350-9413-8EC315CADB54}"/>
              </a:ext>
            </a:extLst>
          </p:cNvPr>
          <p:cNvSpPr txBox="1"/>
          <p:nvPr/>
        </p:nvSpPr>
        <p:spPr>
          <a:xfrm>
            <a:off x="3714910" y="4551413"/>
            <a:ext cx="18131502" cy="5509200"/>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 </a:t>
            </a:r>
          </a:p>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Point annuel sur les actualités du CRMW</a:t>
            </a:r>
          </a:p>
          <a:p>
            <a:pPr marL="0" indent="0" algn="ctr" defTabSz="1828823" hangingPunct="1">
              <a:lnSpc>
                <a:spcPct val="100000"/>
              </a:lnSpc>
              <a:spcBef>
                <a:spcPts val="0"/>
              </a:spcBef>
              <a:buSzTx/>
              <a:buNone/>
            </a:pPr>
            <a:endParaRPr lang="fr-FR" sz="8800" b="1" kern="1200" dirty="0">
              <a:solidFill>
                <a:srgbClr val="0070C0"/>
              </a:solidFill>
              <a:latin typeface="Calibri Light" panose="020F0302020204030204"/>
            </a:endParaRPr>
          </a:p>
          <a:p>
            <a:pPr marL="0" indent="0" algn="ctr" defTabSz="1828823" hangingPunct="1">
              <a:lnSpc>
                <a:spcPct val="100000"/>
              </a:lnSpc>
              <a:spcBef>
                <a:spcPts val="0"/>
              </a:spcBef>
              <a:buSzTx/>
              <a:buNone/>
            </a:pPr>
            <a:r>
              <a:rPr lang="fr-FR" sz="8800" b="1" kern="1200" dirty="0">
                <a:solidFill>
                  <a:srgbClr val="0070C0"/>
                </a:solidFill>
                <a:latin typeface="Calibri Light" panose="020F0302020204030204"/>
              </a:rPr>
              <a:t>19 novembre 2024</a:t>
            </a:r>
          </a:p>
        </p:txBody>
      </p:sp>
    </p:spTree>
    <p:extLst>
      <p:ext uri="{BB962C8B-B14F-4D97-AF65-F5344CB8AC3E}">
        <p14:creationId xmlns:p14="http://schemas.microsoft.com/office/powerpoint/2010/main" val="3899560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r>
              <a:rPr lang="fr-FR" sz="8800" b="1" dirty="0">
                <a:solidFill>
                  <a:srgbClr val="0070C0"/>
                </a:solidFill>
                <a:latin typeface="Calibri Light" panose="020F0302020204030204"/>
              </a:rPr>
              <a:t>Mise à jour règlementaire de la base de données et de la </a:t>
            </a:r>
            <a:r>
              <a:rPr lang="fr-FR" sz="8800" b="1" dirty="0" err="1">
                <a:solidFill>
                  <a:srgbClr val="0070C0"/>
                </a:solidFill>
                <a:latin typeface="Calibri Light" panose="020F0302020204030204"/>
              </a:rPr>
              <a:t>biobanque</a:t>
            </a:r>
            <a:r>
              <a:rPr lang="fr-FR" sz="8800" b="1" dirty="0">
                <a:solidFill>
                  <a:srgbClr val="0070C0"/>
                </a:solidFill>
                <a:latin typeface="Calibri Light" panose="020F0302020204030204"/>
              </a:rPr>
              <a:t> du CRMW</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364596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Ellipse 73">
            <a:extLst>
              <a:ext uri="{FF2B5EF4-FFF2-40B4-BE49-F238E27FC236}">
                <a16:creationId xmlns:a16="http://schemas.microsoft.com/office/drawing/2014/main" id="{C075D719-35CB-C0E9-CA87-D24FF9B6B108}"/>
              </a:ext>
            </a:extLst>
          </p:cNvPr>
          <p:cNvSpPr/>
          <p:nvPr/>
        </p:nvSpPr>
        <p:spPr>
          <a:xfrm>
            <a:off x="10650310" y="6675943"/>
            <a:ext cx="3716357" cy="1709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sz="3200" kern="1200" dirty="0" err="1">
                <a:solidFill>
                  <a:prstClr val="white"/>
                </a:solidFill>
                <a:latin typeface="Calibri" panose="020F0502020204030204"/>
              </a:rPr>
              <a:t>Clinical</a:t>
            </a:r>
            <a:r>
              <a:rPr lang="fr-FR" sz="3200" kern="1200" dirty="0">
                <a:solidFill>
                  <a:prstClr val="white"/>
                </a:solidFill>
                <a:latin typeface="Calibri" panose="020F0502020204030204"/>
              </a:rPr>
              <a:t> data/ </a:t>
            </a:r>
            <a:r>
              <a:rPr lang="fr-FR" sz="3200" kern="1200" dirty="0" err="1">
                <a:solidFill>
                  <a:prstClr val="white"/>
                </a:solidFill>
                <a:latin typeface="Calibri" panose="020F0502020204030204"/>
              </a:rPr>
              <a:t>treatment</a:t>
            </a:r>
            <a:endParaRPr lang="fr-FR" sz="3200" kern="1200" dirty="0">
              <a:solidFill>
                <a:prstClr val="white"/>
              </a:solidFill>
              <a:latin typeface="Calibri" panose="020F0502020204030204"/>
            </a:endParaRPr>
          </a:p>
        </p:txBody>
      </p:sp>
      <p:sp>
        <p:nvSpPr>
          <p:cNvPr id="4" name="Rectangle : coins arrondis 3">
            <a:extLst>
              <a:ext uri="{FF2B5EF4-FFF2-40B4-BE49-F238E27FC236}">
                <a16:creationId xmlns:a16="http://schemas.microsoft.com/office/drawing/2014/main" id="{CC501ADD-BC2C-16B2-3ABE-C04F34724155}"/>
              </a:ext>
            </a:extLst>
          </p:cNvPr>
          <p:cNvSpPr/>
          <p:nvPr/>
        </p:nvSpPr>
        <p:spPr>
          <a:xfrm>
            <a:off x="4068605" y="4930901"/>
            <a:ext cx="4227872" cy="527009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pic>
        <p:nvPicPr>
          <p:cNvPr id="11" name="Image 10">
            <a:extLst>
              <a:ext uri="{FF2B5EF4-FFF2-40B4-BE49-F238E27FC236}">
                <a16:creationId xmlns:a16="http://schemas.microsoft.com/office/drawing/2014/main" id="{DB60050A-2962-4862-A0EC-74EBF837559E}"/>
              </a:ext>
            </a:extLst>
          </p:cNvPr>
          <p:cNvPicPr>
            <a:picLocks noChangeAspect="1"/>
          </p:cNvPicPr>
          <p:nvPr/>
        </p:nvPicPr>
        <p:blipFill rotWithShape="1">
          <a:blip r:embed="rId2"/>
          <a:srcRect t="12043"/>
          <a:stretch/>
        </p:blipFill>
        <p:spPr>
          <a:xfrm>
            <a:off x="4380051" y="5276671"/>
            <a:ext cx="2601035" cy="1469816"/>
          </a:xfrm>
          <a:prstGeom prst="rect">
            <a:avLst/>
          </a:prstGeom>
          <a:noFill/>
        </p:spPr>
      </p:pic>
      <p:pic>
        <p:nvPicPr>
          <p:cNvPr id="9" name="Espace réservé du contenu 8">
            <a:extLst>
              <a:ext uri="{FF2B5EF4-FFF2-40B4-BE49-F238E27FC236}">
                <a16:creationId xmlns:a16="http://schemas.microsoft.com/office/drawing/2014/main" id="{F1E3E265-83CE-E07C-67A2-E5F3B9F0CBA6}"/>
              </a:ext>
            </a:extLst>
          </p:cNvPr>
          <p:cNvPicPr>
            <a:picLocks noGrp="1" noChangeAspect="1"/>
          </p:cNvPicPr>
          <p:nvPr>
            <p:ph idx="1"/>
          </p:nvPr>
        </p:nvPicPr>
        <p:blipFill rotWithShape="1">
          <a:blip r:embed="rId3"/>
          <a:srcRect r="12009" b="13078"/>
          <a:stretch/>
        </p:blipFill>
        <p:spPr>
          <a:xfrm>
            <a:off x="5630093" y="5107884"/>
            <a:ext cx="2418048" cy="1135261"/>
          </a:xfrm>
          <a:noFill/>
        </p:spPr>
      </p:pic>
      <p:sp>
        <p:nvSpPr>
          <p:cNvPr id="18" name="ZoneTexte 17">
            <a:extLst>
              <a:ext uri="{FF2B5EF4-FFF2-40B4-BE49-F238E27FC236}">
                <a16:creationId xmlns:a16="http://schemas.microsoft.com/office/drawing/2014/main" id="{3B3EB9B4-23C0-05AD-E71C-05188BD066F1}"/>
              </a:ext>
            </a:extLst>
          </p:cNvPr>
          <p:cNvSpPr txBox="1"/>
          <p:nvPr/>
        </p:nvSpPr>
        <p:spPr>
          <a:xfrm>
            <a:off x="4575640" y="8798552"/>
            <a:ext cx="3145348" cy="1077218"/>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200" i="1" kern="1200" dirty="0">
                <a:solidFill>
                  <a:prstClr val="black"/>
                </a:solidFill>
                <a:latin typeface="Calibri" panose="020F0502020204030204"/>
              </a:rPr>
              <a:t>National </a:t>
            </a:r>
            <a:r>
              <a:rPr lang="fr-FR" sz="3200" i="1" kern="1200" dirty="0" err="1">
                <a:solidFill>
                  <a:prstClr val="black"/>
                </a:solidFill>
                <a:latin typeface="Calibri" panose="020F0502020204030204"/>
              </a:rPr>
              <a:t>Registry</a:t>
            </a:r>
            <a:r>
              <a:rPr lang="fr-FR" sz="3200" i="1" kern="1200" dirty="0">
                <a:solidFill>
                  <a:prstClr val="black"/>
                </a:solidFill>
                <a:latin typeface="Calibri" panose="020F0502020204030204"/>
              </a:rPr>
              <a:t> </a:t>
            </a:r>
          </a:p>
          <a:p>
            <a:pPr marL="0" indent="0" algn="ctr" defTabSz="1828823" hangingPunct="1">
              <a:lnSpc>
                <a:spcPct val="100000"/>
              </a:lnSpc>
              <a:spcBef>
                <a:spcPts val="0"/>
              </a:spcBef>
              <a:buSzTx/>
              <a:buNone/>
            </a:pPr>
            <a:r>
              <a:rPr lang="fr-FR" sz="3200" i="1" kern="1200" dirty="0">
                <a:solidFill>
                  <a:prstClr val="black"/>
                </a:solidFill>
                <a:latin typeface="Calibri" panose="020F0502020204030204"/>
              </a:rPr>
              <a:t>All rare </a:t>
            </a:r>
            <a:r>
              <a:rPr lang="fr-FR" sz="3200" i="1" kern="1200" dirty="0" err="1">
                <a:solidFill>
                  <a:prstClr val="black"/>
                </a:solidFill>
                <a:latin typeface="Calibri" panose="020F0502020204030204"/>
              </a:rPr>
              <a:t>diseases</a:t>
            </a:r>
            <a:endParaRPr lang="fr-FR" sz="3200" i="1" kern="1200" dirty="0">
              <a:solidFill>
                <a:prstClr val="black"/>
              </a:solidFill>
              <a:latin typeface="Calibri" panose="020F0502020204030204"/>
            </a:endParaRPr>
          </a:p>
        </p:txBody>
      </p:sp>
      <p:sp>
        <p:nvSpPr>
          <p:cNvPr id="2" name="Titre 1">
            <a:extLst>
              <a:ext uri="{FF2B5EF4-FFF2-40B4-BE49-F238E27FC236}">
                <a16:creationId xmlns:a16="http://schemas.microsoft.com/office/drawing/2014/main" id="{B08D4163-792B-855E-E023-B1BBDE4FCD63}"/>
              </a:ext>
            </a:extLst>
          </p:cNvPr>
          <p:cNvSpPr>
            <a:spLocks noGrp="1"/>
          </p:cNvSpPr>
          <p:nvPr>
            <p:ph type="title"/>
          </p:nvPr>
        </p:nvSpPr>
        <p:spPr>
          <a:xfrm>
            <a:off x="1676400" y="213419"/>
            <a:ext cx="21031200" cy="2651125"/>
          </a:xfrm>
        </p:spPr>
        <p:txBody>
          <a:bodyPr>
            <a:normAutofit/>
          </a:bodyPr>
          <a:lstStyle/>
          <a:p>
            <a:pPr algn="ctr"/>
            <a:r>
              <a:rPr lang="fr-FR" sz="7200" b="1" i="1" dirty="0" err="1">
                <a:solidFill>
                  <a:srgbClr val="0070C0"/>
                </a:solidFill>
              </a:rPr>
              <a:t>Interoperability</a:t>
            </a:r>
            <a:r>
              <a:rPr lang="fr-FR" sz="7200" b="1" i="1" dirty="0">
                <a:solidFill>
                  <a:srgbClr val="0070C0"/>
                </a:solidFill>
              </a:rPr>
              <a:t> of French </a:t>
            </a:r>
            <a:r>
              <a:rPr lang="fr-FR" sz="7200" b="1" i="1" dirty="0" err="1">
                <a:solidFill>
                  <a:srgbClr val="0070C0"/>
                </a:solidFill>
              </a:rPr>
              <a:t>registries</a:t>
            </a:r>
            <a:r>
              <a:rPr lang="fr-FR" sz="7200" b="1" i="1" dirty="0">
                <a:solidFill>
                  <a:srgbClr val="0070C0"/>
                </a:solidFill>
              </a:rPr>
              <a:t> on VWD</a:t>
            </a:r>
          </a:p>
        </p:txBody>
      </p:sp>
      <p:sp>
        <p:nvSpPr>
          <p:cNvPr id="5" name="Rectangle : coins arrondis 4">
            <a:extLst>
              <a:ext uri="{FF2B5EF4-FFF2-40B4-BE49-F238E27FC236}">
                <a16:creationId xmlns:a16="http://schemas.microsoft.com/office/drawing/2014/main" id="{33064BC3-53A3-FA1B-11ED-60C754892A27}"/>
              </a:ext>
            </a:extLst>
          </p:cNvPr>
          <p:cNvSpPr/>
          <p:nvPr/>
        </p:nvSpPr>
        <p:spPr>
          <a:xfrm>
            <a:off x="10436949" y="4930904"/>
            <a:ext cx="4227872" cy="527009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 name="Rectangle : coins arrondis 5">
            <a:extLst>
              <a:ext uri="{FF2B5EF4-FFF2-40B4-BE49-F238E27FC236}">
                <a16:creationId xmlns:a16="http://schemas.microsoft.com/office/drawing/2014/main" id="{CB69786E-88E8-B1EB-6953-A2293964EA01}"/>
              </a:ext>
            </a:extLst>
          </p:cNvPr>
          <p:cNvSpPr/>
          <p:nvPr/>
        </p:nvSpPr>
        <p:spPr>
          <a:xfrm>
            <a:off x="16537875" y="4983501"/>
            <a:ext cx="4227872" cy="527009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pic>
        <p:nvPicPr>
          <p:cNvPr id="13" name="Image 12">
            <a:extLst>
              <a:ext uri="{FF2B5EF4-FFF2-40B4-BE49-F238E27FC236}">
                <a16:creationId xmlns:a16="http://schemas.microsoft.com/office/drawing/2014/main" id="{3641D0F8-DFAC-0208-92D3-0077A668734D}"/>
              </a:ext>
            </a:extLst>
          </p:cNvPr>
          <p:cNvPicPr>
            <a:picLocks noChangeAspect="1"/>
          </p:cNvPicPr>
          <p:nvPr/>
        </p:nvPicPr>
        <p:blipFill>
          <a:blip r:embed="rId4"/>
          <a:stretch>
            <a:fillRect/>
          </a:stretch>
        </p:blipFill>
        <p:spPr>
          <a:xfrm>
            <a:off x="10595495" y="5276669"/>
            <a:ext cx="3910781" cy="1303595"/>
          </a:xfrm>
          <a:prstGeom prst="rect">
            <a:avLst/>
          </a:prstGeom>
          <a:noFill/>
        </p:spPr>
      </p:pic>
      <p:pic>
        <p:nvPicPr>
          <p:cNvPr id="15" name="Image 14">
            <a:extLst>
              <a:ext uri="{FF2B5EF4-FFF2-40B4-BE49-F238E27FC236}">
                <a16:creationId xmlns:a16="http://schemas.microsoft.com/office/drawing/2014/main" id="{8AEAA433-95B4-E6A3-4EAC-DFBA30B1F88C}"/>
              </a:ext>
            </a:extLst>
          </p:cNvPr>
          <p:cNvPicPr>
            <a:picLocks noChangeAspect="1"/>
          </p:cNvPicPr>
          <p:nvPr/>
        </p:nvPicPr>
        <p:blipFill rotWithShape="1">
          <a:blip r:embed="rId5"/>
          <a:srcRect l="5231" t="8697" r="7548" b="10132"/>
          <a:stretch/>
        </p:blipFill>
        <p:spPr>
          <a:xfrm>
            <a:off x="16877082" y="5107884"/>
            <a:ext cx="3578941" cy="1651821"/>
          </a:xfrm>
          <a:prstGeom prst="rect">
            <a:avLst/>
          </a:prstGeom>
          <a:noFill/>
        </p:spPr>
      </p:pic>
      <p:sp>
        <p:nvSpPr>
          <p:cNvPr id="16" name="ZoneTexte 15">
            <a:extLst>
              <a:ext uri="{FF2B5EF4-FFF2-40B4-BE49-F238E27FC236}">
                <a16:creationId xmlns:a16="http://schemas.microsoft.com/office/drawing/2014/main" id="{334BD97F-946D-D01F-4FF1-BE4E75057D1D}"/>
              </a:ext>
            </a:extLst>
          </p:cNvPr>
          <p:cNvSpPr txBox="1"/>
          <p:nvPr/>
        </p:nvSpPr>
        <p:spPr>
          <a:xfrm>
            <a:off x="10411094" y="8462365"/>
            <a:ext cx="4167679" cy="1569660"/>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200" i="1" kern="1200" dirty="0" err="1">
                <a:solidFill>
                  <a:prstClr val="black"/>
                </a:solidFill>
                <a:latin typeface="Calibri" panose="020F0502020204030204"/>
              </a:rPr>
              <a:t>Epidemiological</a:t>
            </a:r>
            <a:r>
              <a:rPr lang="fr-FR" sz="3200" i="1" kern="1200" dirty="0">
                <a:solidFill>
                  <a:prstClr val="black"/>
                </a:solidFill>
                <a:latin typeface="Calibri" panose="020F0502020204030204"/>
              </a:rPr>
              <a:t> </a:t>
            </a:r>
            <a:r>
              <a:rPr lang="fr-FR" sz="3200" i="1" kern="1200" dirty="0" err="1">
                <a:solidFill>
                  <a:prstClr val="black"/>
                </a:solidFill>
                <a:latin typeface="Calibri" panose="020F0502020204030204"/>
              </a:rPr>
              <a:t>registry</a:t>
            </a:r>
            <a:endParaRPr lang="fr-FR" sz="3200"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kern="1200" dirty="0" err="1">
                <a:solidFill>
                  <a:prstClr val="black"/>
                </a:solidFill>
                <a:latin typeface="Calibri" panose="020F0502020204030204"/>
              </a:rPr>
              <a:t>Clinical</a:t>
            </a:r>
            <a:r>
              <a:rPr lang="fr-FR" sz="3200" kern="1200" dirty="0">
                <a:solidFill>
                  <a:prstClr val="black"/>
                </a:solidFill>
                <a:latin typeface="Calibri" panose="020F0502020204030204"/>
              </a:rPr>
              <a:t> follow-up</a:t>
            </a:r>
          </a:p>
          <a:p>
            <a:pPr marL="0" indent="0" algn="ctr" defTabSz="1828823" hangingPunct="1">
              <a:lnSpc>
                <a:spcPct val="100000"/>
              </a:lnSpc>
              <a:spcBef>
                <a:spcPts val="0"/>
              </a:spcBef>
              <a:buSzTx/>
              <a:buNone/>
            </a:pPr>
            <a:r>
              <a:rPr lang="fr-FR" sz="3200" kern="1200" dirty="0" err="1">
                <a:solidFill>
                  <a:prstClr val="black"/>
                </a:solidFill>
                <a:latin typeface="Calibri" panose="020F0502020204030204"/>
              </a:rPr>
              <a:t>Treatment</a:t>
            </a:r>
            <a:endParaRPr lang="fr-FR" sz="3200" kern="1200" dirty="0">
              <a:solidFill>
                <a:prstClr val="black"/>
              </a:solidFill>
              <a:latin typeface="Calibri" panose="020F0502020204030204"/>
            </a:endParaRPr>
          </a:p>
        </p:txBody>
      </p:sp>
      <p:sp>
        <p:nvSpPr>
          <p:cNvPr id="17" name="ZoneTexte 16">
            <a:extLst>
              <a:ext uri="{FF2B5EF4-FFF2-40B4-BE49-F238E27FC236}">
                <a16:creationId xmlns:a16="http://schemas.microsoft.com/office/drawing/2014/main" id="{8D51CAC6-A9FA-A4CF-34F3-C861151C70AA}"/>
              </a:ext>
            </a:extLst>
          </p:cNvPr>
          <p:cNvSpPr txBox="1"/>
          <p:nvPr/>
        </p:nvSpPr>
        <p:spPr>
          <a:xfrm>
            <a:off x="17089163" y="7937708"/>
            <a:ext cx="3154773" cy="2062103"/>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200" i="1" kern="1200" dirty="0" err="1">
                <a:solidFill>
                  <a:prstClr val="black"/>
                </a:solidFill>
                <a:latin typeface="Calibri" panose="020F0502020204030204"/>
              </a:rPr>
              <a:t>Biological</a:t>
            </a:r>
            <a:r>
              <a:rPr lang="fr-FR" sz="3200" i="1" kern="1200" dirty="0">
                <a:solidFill>
                  <a:prstClr val="black"/>
                </a:solidFill>
                <a:latin typeface="Calibri" panose="020F0502020204030204"/>
              </a:rPr>
              <a:t> </a:t>
            </a:r>
            <a:r>
              <a:rPr lang="fr-FR" sz="3200" i="1" kern="1200" dirty="0" err="1">
                <a:solidFill>
                  <a:prstClr val="black"/>
                </a:solidFill>
                <a:latin typeface="Calibri" panose="020F0502020204030204"/>
              </a:rPr>
              <a:t>registry</a:t>
            </a:r>
            <a:endParaRPr lang="fr-FR" sz="3200"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kern="1200" dirty="0" err="1">
                <a:solidFill>
                  <a:prstClr val="black"/>
                </a:solidFill>
                <a:latin typeface="Calibri" panose="020F0502020204030204"/>
              </a:rPr>
              <a:t>genotype</a:t>
            </a:r>
            <a:endParaRPr lang="fr-FR" sz="3200"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kern="1200" dirty="0" err="1">
                <a:solidFill>
                  <a:prstClr val="black"/>
                </a:solidFill>
                <a:latin typeface="Calibri" panose="020F0502020204030204"/>
              </a:rPr>
              <a:t>Phenotype</a:t>
            </a:r>
            <a:endParaRPr lang="fr-FR" sz="3200"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kern="1200" dirty="0" err="1">
                <a:solidFill>
                  <a:prstClr val="black"/>
                </a:solidFill>
                <a:latin typeface="Calibri" panose="020F0502020204030204"/>
              </a:rPr>
              <a:t>Bleeding</a:t>
            </a:r>
            <a:r>
              <a:rPr lang="fr-FR" sz="3200" kern="1200" dirty="0">
                <a:solidFill>
                  <a:prstClr val="black"/>
                </a:solidFill>
                <a:latin typeface="Calibri" panose="020F0502020204030204"/>
              </a:rPr>
              <a:t> score</a:t>
            </a:r>
          </a:p>
        </p:txBody>
      </p:sp>
      <p:sp>
        <p:nvSpPr>
          <p:cNvPr id="19" name="ZoneTexte 18">
            <a:extLst>
              <a:ext uri="{FF2B5EF4-FFF2-40B4-BE49-F238E27FC236}">
                <a16:creationId xmlns:a16="http://schemas.microsoft.com/office/drawing/2014/main" id="{C9D6D8BC-2387-0A65-07FF-DACC4F79AD7B}"/>
              </a:ext>
            </a:extLst>
          </p:cNvPr>
          <p:cNvSpPr txBox="1"/>
          <p:nvPr/>
        </p:nvSpPr>
        <p:spPr>
          <a:xfrm>
            <a:off x="4764959" y="10405608"/>
            <a:ext cx="3191899" cy="707886"/>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prstClr val="black"/>
                </a:solidFill>
                <a:latin typeface="Calibri" panose="020F0502020204030204"/>
              </a:rPr>
              <a:t>n ≈ 7073 VWD</a:t>
            </a:r>
          </a:p>
        </p:txBody>
      </p:sp>
      <p:sp>
        <p:nvSpPr>
          <p:cNvPr id="20" name="ZoneTexte 19">
            <a:extLst>
              <a:ext uri="{FF2B5EF4-FFF2-40B4-BE49-F238E27FC236}">
                <a16:creationId xmlns:a16="http://schemas.microsoft.com/office/drawing/2014/main" id="{ED88AB36-F297-332F-C51B-A04BB15B6CC5}"/>
              </a:ext>
            </a:extLst>
          </p:cNvPr>
          <p:cNvSpPr txBox="1"/>
          <p:nvPr/>
        </p:nvSpPr>
        <p:spPr>
          <a:xfrm>
            <a:off x="17159822" y="10405607"/>
            <a:ext cx="3767378" cy="1323439"/>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prstClr val="black"/>
                </a:solidFill>
                <a:latin typeface="Calibri" panose="020F0502020204030204"/>
              </a:rPr>
              <a:t>n ≈ 4127 VWD </a:t>
            </a:r>
          </a:p>
          <a:p>
            <a:pPr marL="0" indent="0" defTabSz="1828823" hangingPunct="1">
              <a:lnSpc>
                <a:spcPct val="100000"/>
              </a:lnSpc>
              <a:spcBef>
                <a:spcPts val="0"/>
              </a:spcBef>
              <a:buSzTx/>
              <a:buNone/>
            </a:pPr>
            <a:r>
              <a:rPr lang="fr-FR" sz="4000" b="1" kern="1200" dirty="0">
                <a:solidFill>
                  <a:prstClr val="black"/>
                </a:solidFill>
                <a:latin typeface="Calibri" panose="020F0502020204030204"/>
              </a:rPr>
              <a:t>(5490 inclusions)</a:t>
            </a:r>
          </a:p>
        </p:txBody>
      </p:sp>
      <p:sp>
        <p:nvSpPr>
          <p:cNvPr id="21" name="ZoneTexte 20">
            <a:extLst>
              <a:ext uri="{FF2B5EF4-FFF2-40B4-BE49-F238E27FC236}">
                <a16:creationId xmlns:a16="http://schemas.microsoft.com/office/drawing/2014/main" id="{92D6F4AB-BA79-D1B6-48BC-840B5E50AF03}"/>
              </a:ext>
            </a:extLst>
          </p:cNvPr>
          <p:cNvSpPr txBox="1"/>
          <p:nvPr/>
        </p:nvSpPr>
        <p:spPr>
          <a:xfrm>
            <a:off x="10691335" y="10405608"/>
            <a:ext cx="3191899" cy="707886"/>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prstClr val="black"/>
                </a:solidFill>
                <a:latin typeface="Calibri" panose="020F0502020204030204"/>
              </a:rPr>
              <a:t>n ≈ 3883 VWD</a:t>
            </a:r>
          </a:p>
        </p:txBody>
      </p:sp>
      <p:sp>
        <p:nvSpPr>
          <p:cNvPr id="14" name="Ellipse 13">
            <a:extLst>
              <a:ext uri="{FF2B5EF4-FFF2-40B4-BE49-F238E27FC236}">
                <a16:creationId xmlns:a16="http://schemas.microsoft.com/office/drawing/2014/main" id="{745D3D1B-EC25-0BDA-11F4-4ABFF52E5D85}"/>
              </a:ext>
            </a:extLst>
          </p:cNvPr>
          <p:cNvSpPr/>
          <p:nvPr/>
        </p:nvSpPr>
        <p:spPr>
          <a:xfrm>
            <a:off x="17016346" y="6675944"/>
            <a:ext cx="3316749" cy="1345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sz="3200" kern="1200" dirty="0">
                <a:solidFill>
                  <a:prstClr val="white"/>
                </a:solidFill>
                <a:latin typeface="Calibri" panose="020F0502020204030204"/>
              </a:rPr>
              <a:t>Type</a:t>
            </a:r>
          </a:p>
        </p:txBody>
      </p:sp>
      <p:sp>
        <p:nvSpPr>
          <p:cNvPr id="22" name="Ellipse 21">
            <a:extLst>
              <a:ext uri="{FF2B5EF4-FFF2-40B4-BE49-F238E27FC236}">
                <a16:creationId xmlns:a16="http://schemas.microsoft.com/office/drawing/2014/main" id="{B0EC6442-5B90-F976-B2BB-AF70556FD195}"/>
              </a:ext>
            </a:extLst>
          </p:cNvPr>
          <p:cNvSpPr/>
          <p:nvPr/>
        </p:nvSpPr>
        <p:spPr>
          <a:xfrm>
            <a:off x="4391591" y="6912227"/>
            <a:ext cx="3316749" cy="134552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sz="3200" kern="1200" dirty="0">
                <a:solidFill>
                  <a:prstClr val="black"/>
                </a:solidFill>
                <a:latin typeface="Calibri" panose="020F0502020204030204"/>
              </a:rPr>
              <a:t>Minimal data-set</a:t>
            </a:r>
          </a:p>
        </p:txBody>
      </p:sp>
      <p:sp>
        <p:nvSpPr>
          <p:cNvPr id="23" name="Ellipse 22">
            <a:extLst>
              <a:ext uri="{FF2B5EF4-FFF2-40B4-BE49-F238E27FC236}">
                <a16:creationId xmlns:a16="http://schemas.microsoft.com/office/drawing/2014/main" id="{3651D856-7372-029F-5396-D7A438F65DBE}"/>
              </a:ext>
            </a:extLst>
          </p:cNvPr>
          <p:cNvSpPr/>
          <p:nvPr/>
        </p:nvSpPr>
        <p:spPr>
          <a:xfrm>
            <a:off x="10595493" y="6926030"/>
            <a:ext cx="2206107" cy="134552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1828823" hangingPunct="1">
              <a:lnSpc>
                <a:spcPct val="100000"/>
              </a:lnSpc>
              <a:spcBef>
                <a:spcPts val="0"/>
              </a:spcBef>
              <a:buSzTx/>
              <a:buNone/>
            </a:pPr>
            <a:r>
              <a:rPr lang="fr-FR" sz="2800" kern="1200" dirty="0">
                <a:solidFill>
                  <a:prstClr val="black"/>
                </a:solidFill>
                <a:latin typeface="Calibri" panose="020F0502020204030204"/>
              </a:rPr>
              <a:t>Minimal data-set</a:t>
            </a:r>
          </a:p>
        </p:txBody>
      </p:sp>
      <p:sp>
        <p:nvSpPr>
          <p:cNvPr id="24" name="Ellipse 23">
            <a:extLst>
              <a:ext uri="{FF2B5EF4-FFF2-40B4-BE49-F238E27FC236}">
                <a16:creationId xmlns:a16="http://schemas.microsoft.com/office/drawing/2014/main" id="{11B33F4E-6BFF-7900-27C0-A0757B3C5AF0}"/>
              </a:ext>
            </a:extLst>
          </p:cNvPr>
          <p:cNvSpPr/>
          <p:nvPr/>
        </p:nvSpPr>
        <p:spPr>
          <a:xfrm>
            <a:off x="12385420" y="6912227"/>
            <a:ext cx="2091699" cy="1345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sz="2800" kern="1200" dirty="0">
                <a:solidFill>
                  <a:prstClr val="white"/>
                </a:solidFill>
                <a:latin typeface="Calibri" panose="020F0502020204030204"/>
              </a:rPr>
              <a:t>Type</a:t>
            </a:r>
          </a:p>
        </p:txBody>
      </p:sp>
      <p:sp>
        <p:nvSpPr>
          <p:cNvPr id="3" name="Rectangle à coins arrondis 95">
            <a:extLst>
              <a:ext uri="{FF2B5EF4-FFF2-40B4-BE49-F238E27FC236}">
                <a16:creationId xmlns:a16="http://schemas.microsoft.com/office/drawing/2014/main" id="{867EE20C-8047-C919-A5CF-D14AD9033086}"/>
              </a:ext>
            </a:extLst>
          </p:cNvPr>
          <p:cNvSpPr/>
          <p:nvPr/>
        </p:nvSpPr>
        <p:spPr>
          <a:xfrm>
            <a:off x="16544100" y="3443914"/>
            <a:ext cx="3899272" cy="14813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40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4000" b="1" kern="1200" dirty="0">
                <a:solidFill>
                  <a:prstClr val="black"/>
                </a:solidFill>
                <a:latin typeface="Calibri" panose="020F0502020204030204"/>
              </a:rPr>
              <a:t>SNDS</a:t>
            </a: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grpSp>
        <p:nvGrpSpPr>
          <p:cNvPr id="8" name="Groupe 7">
            <a:extLst>
              <a:ext uri="{FF2B5EF4-FFF2-40B4-BE49-F238E27FC236}">
                <a16:creationId xmlns:a16="http://schemas.microsoft.com/office/drawing/2014/main" id="{9CE95CC1-4FBB-0F30-8073-5E3ABB030E1F}"/>
              </a:ext>
            </a:extLst>
          </p:cNvPr>
          <p:cNvGrpSpPr/>
          <p:nvPr/>
        </p:nvGrpSpPr>
        <p:grpSpPr>
          <a:xfrm>
            <a:off x="17538948" y="4746145"/>
            <a:ext cx="2049523" cy="338920"/>
            <a:chOff x="6384324" y="3303365"/>
            <a:chExt cx="1531326" cy="345842"/>
          </a:xfrm>
        </p:grpSpPr>
        <p:grpSp>
          <p:nvGrpSpPr>
            <p:cNvPr id="12" name="Groupe 11">
              <a:extLst>
                <a:ext uri="{FF2B5EF4-FFF2-40B4-BE49-F238E27FC236}">
                  <a16:creationId xmlns:a16="http://schemas.microsoft.com/office/drawing/2014/main" id="{E7F52F22-E0EB-DBD6-F869-6D67A62E7E92}"/>
                </a:ext>
              </a:extLst>
            </p:cNvPr>
            <p:cNvGrpSpPr/>
            <p:nvPr/>
          </p:nvGrpSpPr>
          <p:grpSpPr>
            <a:xfrm>
              <a:off x="6384324" y="3303365"/>
              <a:ext cx="441101" cy="345842"/>
              <a:chOff x="6466703" y="4349578"/>
              <a:chExt cx="441101" cy="345842"/>
            </a:xfrm>
            <a:solidFill>
              <a:schemeClr val="bg1"/>
            </a:solidFill>
          </p:grpSpPr>
          <p:sp>
            <p:nvSpPr>
              <p:cNvPr id="40" name="Ellipse 39">
                <a:extLst>
                  <a:ext uri="{FF2B5EF4-FFF2-40B4-BE49-F238E27FC236}">
                    <a16:creationId xmlns:a16="http://schemas.microsoft.com/office/drawing/2014/main" id="{8A7E2607-7173-5B6F-CFB6-F16745C8925F}"/>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41" name="Ellipse 40">
                <a:extLst>
                  <a:ext uri="{FF2B5EF4-FFF2-40B4-BE49-F238E27FC236}">
                    <a16:creationId xmlns:a16="http://schemas.microsoft.com/office/drawing/2014/main" id="{19417855-5751-5AA6-EA27-8209D74AD72F}"/>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42" name="Ellipse 41">
                <a:extLst>
                  <a:ext uri="{FF2B5EF4-FFF2-40B4-BE49-F238E27FC236}">
                    <a16:creationId xmlns:a16="http://schemas.microsoft.com/office/drawing/2014/main" id="{4DDD5D4C-9CE6-3328-BF1E-98E7829A2B39}"/>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43" name="Ellipse 42">
                <a:extLst>
                  <a:ext uri="{FF2B5EF4-FFF2-40B4-BE49-F238E27FC236}">
                    <a16:creationId xmlns:a16="http://schemas.microsoft.com/office/drawing/2014/main" id="{6CCB6561-AB37-E53A-1043-855EF704303D}"/>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25" name="Groupe 24">
              <a:extLst>
                <a:ext uri="{FF2B5EF4-FFF2-40B4-BE49-F238E27FC236}">
                  <a16:creationId xmlns:a16="http://schemas.microsoft.com/office/drawing/2014/main" id="{982B4FDC-7405-DD5A-67BE-D6FA5B7249D9}"/>
                </a:ext>
              </a:extLst>
            </p:cNvPr>
            <p:cNvGrpSpPr/>
            <p:nvPr/>
          </p:nvGrpSpPr>
          <p:grpSpPr>
            <a:xfrm>
              <a:off x="6752505" y="3303365"/>
              <a:ext cx="441101" cy="345842"/>
              <a:chOff x="6466703" y="4349578"/>
              <a:chExt cx="441101" cy="345842"/>
            </a:xfrm>
            <a:solidFill>
              <a:schemeClr val="bg1"/>
            </a:solidFill>
          </p:grpSpPr>
          <p:sp>
            <p:nvSpPr>
              <p:cNvPr id="36" name="Ellipse 35">
                <a:extLst>
                  <a:ext uri="{FF2B5EF4-FFF2-40B4-BE49-F238E27FC236}">
                    <a16:creationId xmlns:a16="http://schemas.microsoft.com/office/drawing/2014/main" id="{B3F0922A-DDE3-5488-B34E-F4593BB6FC1D}"/>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7" name="Ellipse 36">
                <a:extLst>
                  <a:ext uri="{FF2B5EF4-FFF2-40B4-BE49-F238E27FC236}">
                    <a16:creationId xmlns:a16="http://schemas.microsoft.com/office/drawing/2014/main" id="{EE58733A-5223-5E39-41C0-E24CE3F6256C}"/>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8" name="Ellipse 37">
                <a:extLst>
                  <a:ext uri="{FF2B5EF4-FFF2-40B4-BE49-F238E27FC236}">
                    <a16:creationId xmlns:a16="http://schemas.microsoft.com/office/drawing/2014/main" id="{BC64CFD3-E348-DF97-2651-AD82BC06507A}"/>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9" name="Ellipse 38">
                <a:extLst>
                  <a:ext uri="{FF2B5EF4-FFF2-40B4-BE49-F238E27FC236}">
                    <a16:creationId xmlns:a16="http://schemas.microsoft.com/office/drawing/2014/main" id="{341ACB3D-A616-1ECE-DFA0-9A58F9DDD0E3}"/>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26" name="Groupe 25">
              <a:extLst>
                <a:ext uri="{FF2B5EF4-FFF2-40B4-BE49-F238E27FC236}">
                  <a16:creationId xmlns:a16="http://schemas.microsoft.com/office/drawing/2014/main" id="{D728B1BE-8059-46C7-8997-5D9AE766A4F0}"/>
                </a:ext>
              </a:extLst>
            </p:cNvPr>
            <p:cNvGrpSpPr/>
            <p:nvPr/>
          </p:nvGrpSpPr>
          <p:grpSpPr>
            <a:xfrm>
              <a:off x="7094850" y="3303365"/>
              <a:ext cx="441101" cy="345842"/>
              <a:chOff x="6466703" y="4349578"/>
              <a:chExt cx="441101" cy="345842"/>
            </a:xfrm>
            <a:solidFill>
              <a:schemeClr val="bg1"/>
            </a:solidFill>
          </p:grpSpPr>
          <p:sp>
            <p:nvSpPr>
              <p:cNvPr id="32" name="Ellipse 31">
                <a:extLst>
                  <a:ext uri="{FF2B5EF4-FFF2-40B4-BE49-F238E27FC236}">
                    <a16:creationId xmlns:a16="http://schemas.microsoft.com/office/drawing/2014/main" id="{EE93082A-83E7-C121-0334-5A303182844C}"/>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3" name="Ellipse 32">
                <a:extLst>
                  <a:ext uri="{FF2B5EF4-FFF2-40B4-BE49-F238E27FC236}">
                    <a16:creationId xmlns:a16="http://schemas.microsoft.com/office/drawing/2014/main" id="{F6F37B3B-1E79-8FCA-C538-0E757A265E96}"/>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4" name="Ellipse 33">
                <a:extLst>
                  <a:ext uri="{FF2B5EF4-FFF2-40B4-BE49-F238E27FC236}">
                    <a16:creationId xmlns:a16="http://schemas.microsoft.com/office/drawing/2014/main" id="{AFB2E541-BFA7-58F5-3266-FEBD9159853D}"/>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5" name="Ellipse 34">
                <a:extLst>
                  <a:ext uri="{FF2B5EF4-FFF2-40B4-BE49-F238E27FC236}">
                    <a16:creationId xmlns:a16="http://schemas.microsoft.com/office/drawing/2014/main" id="{84C6FDE8-EC98-385B-FB7D-611D1F92ABF9}"/>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27" name="Groupe 26">
              <a:extLst>
                <a:ext uri="{FF2B5EF4-FFF2-40B4-BE49-F238E27FC236}">
                  <a16:creationId xmlns:a16="http://schemas.microsoft.com/office/drawing/2014/main" id="{BE425EB6-073F-5F05-2126-4F2517DED34F}"/>
                </a:ext>
              </a:extLst>
            </p:cNvPr>
            <p:cNvGrpSpPr/>
            <p:nvPr/>
          </p:nvGrpSpPr>
          <p:grpSpPr>
            <a:xfrm>
              <a:off x="7474549" y="3303365"/>
              <a:ext cx="441101" cy="345842"/>
              <a:chOff x="6466703" y="4349578"/>
              <a:chExt cx="441101" cy="345842"/>
            </a:xfrm>
            <a:solidFill>
              <a:schemeClr val="bg1"/>
            </a:solidFill>
          </p:grpSpPr>
          <p:sp>
            <p:nvSpPr>
              <p:cNvPr id="28" name="Ellipse 27">
                <a:extLst>
                  <a:ext uri="{FF2B5EF4-FFF2-40B4-BE49-F238E27FC236}">
                    <a16:creationId xmlns:a16="http://schemas.microsoft.com/office/drawing/2014/main" id="{222F14C5-A14C-DCFA-772B-D1732BE39E0B}"/>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29" name="Ellipse 28">
                <a:extLst>
                  <a:ext uri="{FF2B5EF4-FFF2-40B4-BE49-F238E27FC236}">
                    <a16:creationId xmlns:a16="http://schemas.microsoft.com/office/drawing/2014/main" id="{74E85618-0FE6-0472-9705-2C7E3EEC09F2}"/>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0" name="Ellipse 29">
                <a:extLst>
                  <a:ext uri="{FF2B5EF4-FFF2-40B4-BE49-F238E27FC236}">
                    <a16:creationId xmlns:a16="http://schemas.microsoft.com/office/drawing/2014/main" id="{82B7F085-3EFF-ED5B-EEA2-80E46063A5B7}"/>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1" name="Ellipse 30">
                <a:extLst>
                  <a:ext uri="{FF2B5EF4-FFF2-40B4-BE49-F238E27FC236}">
                    <a16:creationId xmlns:a16="http://schemas.microsoft.com/office/drawing/2014/main" id="{2411BB41-7D2B-9147-EEBB-FEC780415DD8}"/>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sp>
        <p:nvSpPr>
          <p:cNvPr id="44" name="Rectangle à coins arrondis 95">
            <a:extLst>
              <a:ext uri="{FF2B5EF4-FFF2-40B4-BE49-F238E27FC236}">
                <a16:creationId xmlns:a16="http://schemas.microsoft.com/office/drawing/2014/main" id="{29EC7FF3-D4F0-0425-0A61-072DCBC6ADF1}"/>
              </a:ext>
            </a:extLst>
          </p:cNvPr>
          <p:cNvSpPr/>
          <p:nvPr/>
        </p:nvSpPr>
        <p:spPr>
          <a:xfrm>
            <a:off x="10533804" y="3462956"/>
            <a:ext cx="3899272" cy="14813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40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4000" b="1" kern="1200" dirty="0">
                <a:solidFill>
                  <a:prstClr val="black"/>
                </a:solidFill>
                <a:latin typeface="Calibri" panose="020F0502020204030204"/>
              </a:rPr>
              <a:t>SNDS</a:t>
            </a: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grpSp>
        <p:nvGrpSpPr>
          <p:cNvPr id="45" name="Groupe 44">
            <a:extLst>
              <a:ext uri="{FF2B5EF4-FFF2-40B4-BE49-F238E27FC236}">
                <a16:creationId xmlns:a16="http://schemas.microsoft.com/office/drawing/2014/main" id="{553F87C7-AE58-5C7E-7C4E-745FDB9B97E5}"/>
              </a:ext>
            </a:extLst>
          </p:cNvPr>
          <p:cNvGrpSpPr/>
          <p:nvPr/>
        </p:nvGrpSpPr>
        <p:grpSpPr>
          <a:xfrm>
            <a:off x="11528652" y="4765191"/>
            <a:ext cx="2049523" cy="338920"/>
            <a:chOff x="6384324" y="3303365"/>
            <a:chExt cx="1531326" cy="345842"/>
          </a:xfrm>
        </p:grpSpPr>
        <p:grpSp>
          <p:nvGrpSpPr>
            <p:cNvPr id="46" name="Groupe 45">
              <a:extLst>
                <a:ext uri="{FF2B5EF4-FFF2-40B4-BE49-F238E27FC236}">
                  <a16:creationId xmlns:a16="http://schemas.microsoft.com/office/drawing/2014/main" id="{1A044350-08AE-F583-2C55-6DE98E3A812D}"/>
                </a:ext>
              </a:extLst>
            </p:cNvPr>
            <p:cNvGrpSpPr/>
            <p:nvPr/>
          </p:nvGrpSpPr>
          <p:grpSpPr>
            <a:xfrm>
              <a:off x="6384324" y="3303365"/>
              <a:ext cx="441101" cy="345842"/>
              <a:chOff x="6466703" y="4349578"/>
              <a:chExt cx="441101" cy="345842"/>
            </a:xfrm>
            <a:solidFill>
              <a:schemeClr val="bg1"/>
            </a:solidFill>
          </p:grpSpPr>
          <p:sp>
            <p:nvSpPr>
              <p:cNvPr id="62" name="Ellipse 61">
                <a:extLst>
                  <a:ext uri="{FF2B5EF4-FFF2-40B4-BE49-F238E27FC236}">
                    <a16:creationId xmlns:a16="http://schemas.microsoft.com/office/drawing/2014/main" id="{0F978702-6C9E-6508-BBF8-0703DA33E816}"/>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3" name="Ellipse 62">
                <a:extLst>
                  <a:ext uri="{FF2B5EF4-FFF2-40B4-BE49-F238E27FC236}">
                    <a16:creationId xmlns:a16="http://schemas.microsoft.com/office/drawing/2014/main" id="{EA571018-A38A-2E42-05F2-CDF9C049A2A3}"/>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4" name="Ellipse 63">
                <a:extLst>
                  <a:ext uri="{FF2B5EF4-FFF2-40B4-BE49-F238E27FC236}">
                    <a16:creationId xmlns:a16="http://schemas.microsoft.com/office/drawing/2014/main" id="{3FA5C905-9F90-303E-BFCD-C16F2C0DC274}"/>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5" name="Ellipse 64">
                <a:extLst>
                  <a:ext uri="{FF2B5EF4-FFF2-40B4-BE49-F238E27FC236}">
                    <a16:creationId xmlns:a16="http://schemas.microsoft.com/office/drawing/2014/main" id="{A705F7F8-4B98-F74A-A922-537CE373A59E}"/>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47" name="Groupe 46">
              <a:extLst>
                <a:ext uri="{FF2B5EF4-FFF2-40B4-BE49-F238E27FC236}">
                  <a16:creationId xmlns:a16="http://schemas.microsoft.com/office/drawing/2014/main" id="{55D0231C-C30B-1D99-F55A-B601797A118F}"/>
                </a:ext>
              </a:extLst>
            </p:cNvPr>
            <p:cNvGrpSpPr/>
            <p:nvPr/>
          </p:nvGrpSpPr>
          <p:grpSpPr>
            <a:xfrm>
              <a:off x="6752505" y="3303365"/>
              <a:ext cx="441101" cy="345842"/>
              <a:chOff x="6466703" y="4349578"/>
              <a:chExt cx="441101" cy="345842"/>
            </a:xfrm>
            <a:solidFill>
              <a:schemeClr val="bg1"/>
            </a:solidFill>
          </p:grpSpPr>
          <p:sp>
            <p:nvSpPr>
              <p:cNvPr id="58" name="Ellipse 57">
                <a:extLst>
                  <a:ext uri="{FF2B5EF4-FFF2-40B4-BE49-F238E27FC236}">
                    <a16:creationId xmlns:a16="http://schemas.microsoft.com/office/drawing/2014/main" id="{43899C9B-AD22-3811-0CE5-007BE42DAF14}"/>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9" name="Ellipse 58">
                <a:extLst>
                  <a:ext uri="{FF2B5EF4-FFF2-40B4-BE49-F238E27FC236}">
                    <a16:creationId xmlns:a16="http://schemas.microsoft.com/office/drawing/2014/main" id="{D4832317-C6FE-E087-FA68-95218A13523D}"/>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0" name="Ellipse 59">
                <a:extLst>
                  <a:ext uri="{FF2B5EF4-FFF2-40B4-BE49-F238E27FC236}">
                    <a16:creationId xmlns:a16="http://schemas.microsoft.com/office/drawing/2014/main" id="{C730E2DC-A340-87E4-4982-4B90EDC6ECCE}"/>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1" name="Ellipse 60">
                <a:extLst>
                  <a:ext uri="{FF2B5EF4-FFF2-40B4-BE49-F238E27FC236}">
                    <a16:creationId xmlns:a16="http://schemas.microsoft.com/office/drawing/2014/main" id="{D9EA93CC-1835-A042-4D20-E8FB8DF15FE8}"/>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48" name="Groupe 47">
              <a:extLst>
                <a:ext uri="{FF2B5EF4-FFF2-40B4-BE49-F238E27FC236}">
                  <a16:creationId xmlns:a16="http://schemas.microsoft.com/office/drawing/2014/main" id="{593480E5-34AF-E15F-36E3-EFD05EBBCD87}"/>
                </a:ext>
              </a:extLst>
            </p:cNvPr>
            <p:cNvGrpSpPr/>
            <p:nvPr/>
          </p:nvGrpSpPr>
          <p:grpSpPr>
            <a:xfrm>
              <a:off x="7094850" y="3303365"/>
              <a:ext cx="441101" cy="345842"/>
              <a:chOff x="6466703" y="4349578"/>
              <a:chExt cx="441101" cy="345842"/>
            </a:xfrm>
            <a:solidFill>
              <a:schemeClr val="bg1"/>
            </a:solidFill>
          </p:grpSpPr>
          <p:sp>
            <p:nvSpPr>
              <p:cNvPr id="54" name="Ellipse 53">
                <a:extLst>
                  <a:ext uri="{FF2B5EF4-FFF2-40B4-BE49-F238E27FC236}">
                    <a16:creationId xmlns:a16="http://schemas.microsoft.com/office/drawing/2014/main" id="{22D11DC0-FBD2-5868-7F0A-C377E3B093B1}"/>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5" name="Ellipse 54">
                <a:extLst>
                  <a:ext uri="{FF2B5EF4-FFF2-40B4-BE49-F238E27FC236}">
                    <a16:creationId xmlns:a16="http://schemas.microsoft.com/office/drawing/2014/main" id="{491EB265-F086-CF75-976A-CB48773C810F}"/>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6" name="Ellipse 55">
                <a:extLst>
                  <a:ext uri="{FF2B5EF4-FFF2-40B4-BE49-F238E27FC236}">
                    <a16:creationId xmlns:a16="http://schemas.microsoft.com/office/drawing/2014/main" id="{7F4FBC56-7599-8F44-C6E8-56AE417E6836}"/>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7" name="Ellipse 56">
                <a:extLst>
                  <a:ext uri="{FF2B5EF4-FFF2-40B4-BE49-F238E27FC236}">
                    <a16:creationId xmlns:a16="http://schemas.microsoft.com/office/drawing/2014/main" id="{57273811-D567-17FC-5E23-4AD91346EE6D}"/>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49" name="Groupe 48">
              <a:extLst>
                <a:ext uri="{FF2B5EF4-FFF2-40B4-BE49-F238E27FC236}">
                  <a16:creationId xmlns:a16="http://schemas.microsoft.com/office/drawing/2014/main" id="{B68E0C29-71DE-130B-ADD4-4D54C8627FEA}"/>
                </a:ext>
              </a:extLst>
            </p:cNvPr>
            <p:cNvGrpSpPr/>
            <p:nvPr/>
          </p:nvGrpSpPr>
          <p:grpSpPr>
            <a:xfrm>
              <a:off x="7474549" y="3303365"/>
              <a:ext cx="441101" cy="345842"/>
              <a:chOff x="6466703" y="4349578"/>
              <a:chExt cx="441101" cy="345842"/>
            </a:xfrm>
            <a:solidFill>
              <a:schemeClr val="bg1"/>
            </a:solidFill>
          </p:grpSpPr>
          <p:sp>
            <p:nvSpPr>
              <p:cNvPr id="50" name="Ellipse 49">
                <a:extLst>
                  <a:ext uri="{FF2B5EF4-FFF2-40B4-BE49-F238E27FC236}">
                    <a16:creationId xmlns:a16="http://schemas.microsoft.com/office/drawing/2014/main" id="{3F69D01A-B6D8-C21F-5930-101FE253CC62}"/>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1" name="Ellipse 50">
                <a:extLst>
                  <a:ext uri="{FF2B5EF4-FFF2-40B4-BE49-F238E27FC236}">
                    <a16:creationId xmlns:a16="http://schemas.microsoft.com/office/drawing/2014/main" id="{8FF9F89B-CEB9-C9EA-0C3C-B6307C2E5A95}"/>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2" name="Ellipse 51">
                <a:extLst>
                  <a:ext uri="{FF2B5EF4-FFF2-40B4-BE49-F238E27FC236}">
                    <a16:creationId xmlns:a16="http://schemas.microsoft.com/office/drawing/2014/main" id="{AD0421F5-71AC-CA2C-FB57-AF84F0D0A79D}"/>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53" name="Ellipse 52">
                <a:extLst>
                  <a:ext uri="{FF2B5EF4-FFF2-40B4-BE49-F238E27FC236}">
                    <a16:creationId xmlns:a16="http://schemas.microsoft.com/office/drawing/2014/main" id="{B60AB1AD-D318-F267-B2B0-04B8C3DDAD9B}"/>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sp>
        <p:nvSpPr>
          <p:cNvPr id="88" name="Rectangle : coins arrondis 87">
            <a:extLst>
              <a:ext uri="{FF2B5EF4-FFF2-40B4-BE49-F238E27FC236}">
                <a16:creationId xmlns:a16="http://schemas.microsoft.com/office/drawing/2014/main" id="{81A65BFF-6AE7-F055-4F80-E0A201179124}"/>
              </a:ext>
            </a:extLst>
          </p:cNvPr>
          <p:cNvSpPr/>
          <p:nvPr/>
        </p:nvSpPr>
        <p:spPr>
          <a:xfrm>
            <a:off x="857251" y="4746148"/>
            <a:ext cx="7744027" cy="575964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pic>
        <p:nvPicPr>
          <p:cNvPr id="90" name="Image 89">
            <a:extLst>
              <a:ext uri="{FF2B5EF4-FFF2-40B4-BE49-F238E27FC236}">
                <a16:creationId xmlns:a16="http://schemas.microsoft.com/office/drawing/2014/main" id="{6EE2C19E-EAF5-831B-222B-43C3781006FF}"/>
              </a:ext>
            </a:extLst>
          </p:cNvPr>
          <p:cNvPicPr>
            <a:picLocks noChangeAspect="1"/>
          </p:cNvPicPr>
          <p:nvPr/>
        </p:nvPicPr>
        <p:blipFill>
          <a:blip r:embed="rId6"/>
          <a:stretch>
            <a:fillRect/>
          </a:stretch>
        </p:blipFill>
        <p:spPr>
          <a:xfrm>
            <a:off x="1194479" y="5306483"/>
            <a:ext cx="2613037" cy="985019"/>
          </a:xfrm>
          <a:prstGeom prst="rect">
            <a:avLst/>
          </a:prstGeom>
        </p:spPr>
      </p:pic>
      <p:sp>
        <p:nvSpPr>
          <p:cNvPr id="92" name="Rectangle à coins arrondis 95">
            <a:extLst>
              <a:ext uri="{FF2B5EF4-FFF2-40B4-BE49-F238E27FC236}">
                <a16:creationId xmlns:a16="http://schemas.microsoft.com/office/drawing/2014/main" id="{AC2A05CB-7E36-CF02-32BA-49A8FB8F93BF}"/>
              </a:ext>
            </a:extLst>
          </p:cNvPr>
          <p:cNvSpPr/>
          <p:nvPr/>
        </p:nvSpPr>
        <p:spPr>
          <a:xfrm>
            <a:off x="1463060" y="7317196"/>
            <a:ext cx="2503571" cy="14813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40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4000" b="1" kern="1200" dirty="0">
                <a:solidFill>
                  <a:prstClr val="black"/>
                </a:solidFill>
                <a:latin typeface="Calibri" panose="020F0502020204030204"/>
              </a:rPr>
              <a:t>SNDS</a:t>
            </a: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grpSp>
        <p:nvGrpSpPr>
          <p:cNvPr id="93" name="Groupe 92">
            <a:extLst>
              <a:ext uri="{FF2B5EF4-FFF2-40B4-BE49-F238E27FC236}">
                <a16:creationId xmlns:a16="http://schemas.microsoft.com/office/drawing/2014/main" id="{D8EDB688-8C95-04BD-2746-97DB60B64D01}"/>
              </a:ext>
            </a:extLst>
          </p:cNvPr>
          <p:cNvGrpSpPr>
            <a:grpSpLocks noChangeAspect="1"/>
          </p:cNvGrpSpPr>
          <p:nvPr/>
        </p:nvGrpSpPr>
        <p:grpSpPr>
          <a:xfrm rot="16200000">
            <a:off x="3229624" y="7948177"/>
            <a:ext cx="1512000" cy="250035"/>
            <a:chOff x="6384324" y="3303365"/>
            <a:chExt cx="1531326" cy="345842"/>
          </a:xfrm>
        </p:grpSpPr>
        <p:grpSp>
          <p:nvGrpSpPr>
            <p:cNvPr id="94" name="Groupe 93">
              <a:extLst>
                <a:ext uri="{FF2B5EF4-FFF2-40B4-BE49-F238E27FC236}">
                  <a16:creationId xmlns:a16="http://schemas.microsoft.com/office/drawing/2014/main" id="{82F595AB-F1B2-3282-D2A0-6615AAE2F42C}"/>
                </a:ext>
              </a:extLst>
            </p:cNvPr>
            <p:cNvGrpSpPr/>
            <p:nvPr/>
          </p:nvGrpSpPr>
          <p:grpSpPr>
            <a:xfrm>
              <a:off x="6384324" y="3303365"/>
              <a:ext cx="441101" cy="345842"/>
              <a:chOff x="6466703" y="4349578"/>
              <a:chExt cx="441101" cy="345842"/>
            </a:xfrm>
            <a:solidFill>
              <a:schemeClr val="bg1"/>
            </a:solidFill>
          </p:grpSpPr>
          <p:sp>
            <p:nvSpPr>
              <p:cNvPr id="110" name="Ellipse 109">
                <a:extLst>
                  <a:ext uri="{FF2B5EF4-FFF2-40B4-BE49-F238E27FC236}">
                    <a16:creationId xmlns:a16="http://schemas.microsoft.com/office/drawing/2014/main" id="{45172129-39E2-3AA0-32BF-FD49B7BEAC6C}"/>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1" name="Ellipse 110">
                <a:extLst>
                  <a:ext uri="{FF2B5EF4-FFF2-40B4-BE49-F238E27FC236}">
                    <a16:creationId xmlns:a16="http://schemas.microsoft.com/office/drawing/2014/main" id="{4C6D34F2-FFED-9EA9-BEC5-4D584D9DBBF3}"/>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2" name="Ellipse 111">
                <a:extLst>
                  <a:ext uri="{FF2B5EF4-FFF2-40B4-BE49-F238E27FC236}">
                    <a16:creationId xmlns:a16="http://schemas.microsoft.com/office/drawing/2014/main" id="{9FAC43ED-9253-6492-802D-09CAB101081C}"/>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3" name="Ellipse 112">
                <a:extLst>
                  <a:ext uri="{FF2B5EF4-FFF2-40B4-BE49-F238E27FC236}">
                    <a16:creationId xmlns:a16="http://schemas.microsoft.com/office/drawing/2014/main" id="{C7D3DAE7-DC94-08F6-C646-F79DC240EEE2}"/>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95" name="Groupe 94">
              <a:extLst>
                <a:ext uri="{FF2B5EF4-FFF2-40B4-BE49-F238E27FC236}">
                  <a16:creationId xmlns:a16="http://schemas.microsoft.com/office/drawing/2014/main" id="{2F552B84-D050-79BF-DE80-15862CA0D965}"/>
                </a:ext>
              </a:extLst>
            </p:cNvPr>
            <p:cNvGrpSpPr/>
            <p:nvPr/>
          </p:nvGrpSpPr>
          <p:grpSpPr>
            <a:xfrm>
              <a:off x="6752505" y="3303365"/>
              <a:ext cx="441101" cy="345842"/>
              <a:chOff x="6466703" y="4349578"/>
              <a:chExt cx="441101" cy="345842"/>
            </a:xfrm>
            <a:solidFill>
              <a:schemeClr val="bg1"/>
            </a:solidFill>
          </p:grpSpPr>
          <p:sp>
            <p:nvSpPr>
              <p:cNvPr id="106" name="Ellipse 105">
                <a:extLst>
                  <a:ext uri="{FF2B5EF4-FFF2-40B4-BE49-F238E27FC236}">
                    <a16:creationId xmlns:a16="http://schemas.microsoft.com/office/drawing/2014/main" id="{B6634467-8504-7E7E-E902-8639FE93F115}"/>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7" name="Ellipse 106">
                <a:extLst>
                  <a:ext uri="{FF2B5EF4-FFF2-40B4-BE49-F238E27FC236}">
                    <a16:creationId xmlns:a16="http://schemas.microsoft.com/office/drawing/2014/main" id="{FEB7882E-9A87-DBE6-50FD-3823EF58A117}"/>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8" name="Ellipse 107">
                <a:extLst>
                  <a:ext uri="{FF2B5EF4-FFF2-40B4-BE49-F238E27FC236}">
                    <a16:creationId xmlns:a16="http://schemas.microsoft.com/office/drawing/2014/main" id="{9315D029-CF47-9CF6-8764-D9451D1E4EB4}"/>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9" name="Ellipse 108">
                <a:extLst>
                  <a:ext uri="{FF2B5EF4-FFF2-40B4-BE49-F238E27FC236}">
                    <a16:creationId xmlns:a16="http://schemas.microsoft.com/office/drawing/2014/main" id="{BC993320-EEB2-C083-8FA2-1B56F776CB0A}"/>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96" name="Groupe 95">
              <a:extLst>
                <a:ext uri="{FF2B5EF4-FFF2-40B4-BE49-F238E27FC236}">
                  <a16:creationId xmlns:a16="http://schemas.microsoft.com/office/drawing/2014/main" id="{4FEF30FE-652C-8D8F-373D-EF6ADD87503C}"/>
                </a:ext>
              </a:extLst>
            </p:cNvPr>
            <p:cNvGrpSpPr/>
            <p:nvPr/>
          </p:nvGrpSpPr>
          <p:grpSpPr>
            <a:xfrm>
              <a:off x="7094850" y="3303365"/>
              <a:ext cx="441101" cy="345842"/>
              <a:chOff x="6466703" y="4349578"/>
              <a:chExt cx="441101" cy="345842"/>
            </a:xfrm>
            <a:solidFill>
              <a:schemeClr val="bg1"/>
            </a:solidFill>
          </p:grpSpPr>
          <p:sp>
            <p:nvSpPr>
              <p:cNvPr id="102" name="Ellipse 101">
                <a:extLst>
                  <a:ext uri="{FF2B5EF4-FFF2-40B4-BE49-F238E27FC236}">
                    <a16:creationId xmlns:a16="http://schemas.microsoft.com/office/drawing/2014/main" id="{0126C210-35AA-3280-789D-325486F41731}"/>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3" name="Ellipse 102">
                <a:extLst>
                  <a:ext uri="{FF2B5EF4-FFF2-40B4-BE49-F238E27FC236}">
                    <a16:creationId xmlns:a16="http://schemas.microsoft.com/office/drawing/2014/main" id="{74AA7D67-7CCC-7801-D498-20B56E3FF378}"/>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4" name="Ellipse 103">
                <a:extLst>
                  <a:ext uri="{FF2B5EF4-FFF2-40B4-BE49-F238E27FC236}">
                    <a16:creationId xmlns:a16="http://schemas.microsoft.com/office/drawing/2014/main" id="{2BA1DFE5-7E38-DFA7-C65C-585595354857}"/>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5" name="Ellipse 104">
                <a:extLst>
                  <a:ext uri="{FF2B5EF4-FFF2-40B4-BE49-F238E27FC236}">
                    <a16:creationId xmlns:a16="http://schemas.microsoft.com/office/drawing/2014/main" id="{59E788D4-0AFF-7658-DC9F-6D944DFE4732}"/>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97" name="Groupe 96">
              <a:extLst>
                <a:ext uri="{FF2B5EF4-FFF2-40B4-BE49-F238E27FC236}">
                  <a16:creationId xmlns:a16="http://schemas.microsoft.com/office/drawing/2014/main" id="{3578F275-3D9D-871A-4EA5-C71D5467E335}"/>
                </a:ext>
              </a:extLst>
            </p:cNvPr>
            <p:cNvGrpSpPr/>
            <p:nvPr/>
          </p:nvGrpSpPr>
          <p:grpSpPr>
            <a:xfrm>
              <a:off x="7474549" y="3303365"/>
              <a:ext cx="441101" cy="345842"/>
              <a:chOff x="6466703" y="4349578"/>
              <a:chExt cx="441101" cy="345842"/>
            </a:xfrm>
            <a:solidFill>
              <a:schemeClr val="bg1"/>
            </a:solidFill>
          </p:grpSpPr>
          <p:sp>
            <p:nvSpPr>
              <p:cNvPr id="98" name="Ellipse 97">
                <a:extLst>
                  <a:ext uri="{FF2B5EF4-FFF2-40B4-BE49-F238E27FC236}">
                    <a16:creationId xmlns:a16="http://schemas.microsoft.com/office/drawing/2014/main" id="{430703B2-3BB1-BF03-9E85-2CCBC55AC9D7}"/>
                  </a:ext>
                </a:extLst>
              </p:cNvPr>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99" name="Ellipse 98">
                <a:extLst>
                  <a:ext uri="{FF2B5EF4-FFF2-40B4-BE49-F238E27FC236}">
                    <a16:creationId xmlns:a16="http://schemas.microsoft.com/office/drawing/2014/main" id="{832B76FC-1D58-4A2F-0614-A3BB5D9F0E31}"/>
                  </a:ext>
                </a:extLst>
              </p:cNvPr>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0" name="Ellipse 99">
                <a:extLst>
                  <a:ext uri="{FF2B5EF4-FFF2-40B4-BE49-F238E27FC236}">
                    <a16:creationId xmlns:a16="http://schemas.microsoft.com/office/drawing/2014/main" id="{B506EB1E-FB37-8EB3-5FD1-FDCF5A1A2055}"/>
                  </a:ext>
                </a:extLst>
              </p:cNvPr>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1" name="Ellipse 100">
                <a:extLst>
                  <a:ext uri="{FF2B5EF4-FFF2-40B4-BE49-F238E27FC236}">
                    <a16:creationId xmlns:a16="http://schemas.microsoft.com/office/drawing/2014/main" id="{1BFFB86F-46AC-A23D-5890-91FA312C2E39}"/>
                  </a:ext>
                </a:extLst>
              </p:cNvPr>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cxnSp>
        <p:nvCxnSpPr>
          <p:cNvPr id="66" name="Connecteur droit avec flèche 65">
            <a:extLst>
              <a:ext uri="{FF2B5EF4-FFF2-40B4-BE49-F238E27FC236}">
                <a16:creationId xmlns:a16="http://schemas.microsoft.com/office/drawing/2014/main" id="{A5CA1475-7BD3-EDF9-FB96-B05254B67B5A}"/>
              </a:ext>
            </a:extLst>
          </p:cNvPr>
          <p:cNvCxnSpPr>
            <a:cxnSpLocks/>
          </p:cNvCxnSpPr>
          <p:nvPr/>
        </p:nvCxnSpPr>
        <p:spPr>
          <a:xfrm>
            <a:off x="8801312" y="7565947"/>
            <a:ext cx="1415845" cy="0"/>
          </a:xfrm>
          <a:prstGeom prst="straightConnector1">
            <a:avLst/>
          </a:prstGeom>
          <a:ln w="635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89CFDAE2-144B-E094-DBFB-FF9F45A1A923}"/>
              </a:ext>
            </a:extLst>
          </p:cNvPr>
          <p:cNvCxnSpPr>
            <a:cxnSpLocks/>
          </p:cNvCxnSpPr>
          <p:nvPr/>
        </p:nvCxnSpPr>
        <p:spPr>
          <a:xfrm rot="10800000">
            <a:off x="14716355" y="7584989"/>
            <a:ext cx="1415845" cy="0"/>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78AAEC79-F7F2-F28A-ABC9-F97B8FE234BE}"/>
              </a:ext>
            </a:extLst>
          </p:cNvPr>
          <p:cNvSpPr txBox="1"/>
          <p:nvPr/>
        </p:nvSpPr>
        <p:spPr>
          <a:xfrm>
            <a:off x="6331735" y="2248608"/>
            <a:ext cx="12199432" cy="523220"/>
          </a:xfrm>
          <a:prstGeom prst="rect">
            <a:avLst/>
          </a:prstGeom>
          <a:noFill/>
        </p:spPr>
        <p:txBody>
          <a:bodyPr wrap="square">
            <a:spAutoFit/>
          </a:bodyPr>
          <a:lstStyle/>
          <a:p>
            <a:pPr marL="0" indent="0" algn="ctr" defTabSz="1828823" hangingPunct="1">
              <a:lnSpc>
                <a:spcPct val="100000"/>
              </a:lnSpc>
              <a:spcBef>
                <a:spcPts val="0"/>
              </a:spcBef>
              <a:buSzTx/>
              <a:buNone/>
            </a:pPr>
            <a:endParaRPr lang="fr-FR" sz="2800" kern="1200" dirty="0">
              <a:solidFill>
                <a:prstClr val="black"/>
              </a:solidFill>
              <a:latin typeface="Calibri" panose="020F0502020204030204"/>
            </a:endParaRPr>
          </a:p>
        </p:txBody>
      </p:sp>
    </p:spTree>
    <p:extLst>
      <p:ext uri="{BB962C8B-B14F-4D97-AF65-F5344CB8AC3E}">
        <p14:creationId xmlns:p14="http://schemas.microsoft.com/office/powerpoint/2010/main" val="142878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B7E2F-FA8F-434B-A81E-1F67CDA50213}"/>
              </a:ext>
            </a:extLst>
          </p:cNvPr>
          <p:cNvSpPr>
            <a:spLocks noGrp="1"/>
          </p:cNvSpPr>
          <p:nvPr>
            <p:ph type="title"/>
          </p:nvPr>
        </p:nvSpPr>
        <p:spPr/>
        <p:txBody>
          <a:bodyPr/>
          <a:lstStyle/>
          <a:p>
            <a:endParaRPr lang="fr-FR"/>
          </a:p>
        </p:txBody>
      </p:sp>
      <p:pic>
        <p:nvPicPr>
          <p:cNvPr id="8" name="Espace réservé du contenu 7">
            <a:extLst>
              <a:ext uri="{FF2B5EF4-FFF2-40B4-BE49-F238E27FC236}">
                <a16:creationId xmlns:a16="http://schemas.microsoft.com/office/drawing/2014/main" id="{B0A72606-FC2A-6C16-0188-2740DAAE6AC0}"/>
              </a:ext>
            </a:extLst>
          </p:cNvPr>
          <p:cNvPicPr>
            <a:picLocks noGrp="1" noChangeAspect="1"/>
          </p:cNvPicPr>
          <p:nvPr>
            <p:ph idx="1"/>
          </p:nvPr>
        </p:nvPicPr>
        <p:blipFill>
          <a:blip r:embed="rId2"/>
          <a:stretch>
            <a:fillRect/>
          </a:stretch>
        </p:blipFill>
        <p:spPr>
          <a:xfrm>
            <a:off x="8698676" y="3651251"/>
            <a:ext cx="6986653" cy="8702677"/>
          </a:xfrm>
        </p:spPr>
      </p:pic>
      <p:pic>
        <p:nvPicPr>
          <p:cNvPr id="24" name="Image 23">
            <a:extLst>
              <a:ext uri="{FF2B5EF4-FFF2-40B4-BE49-F238E27FC236}">
                <a16:creationId xmlns:a16="http://schemas.microsoft.com/office/drawing/2014/main" id="{D14F2353-3D31-2449-B03C-349AD1DDC969}"/>
              </a:ext>
            </a:extLst>
          </p:cNvPr>
          <p:cNvPicPr>
            <a:picLocks noChangeAspect="1"/>
          </p:cNvPicPr>
          <p:nvPr/>
        </p:nvPicPr>
        <p:blipFill rotWithShape="1">
          <a:blip r:embed="rId3"/>
          <a:srcRect b="3219"/>
          <a:stretch/>
        </p:blipFill>
        <p:spPr>
          <a:xfrm>
            <a:off x="1981155" y="112395"/>
            <a:ext cx="20246069" cy="13716000"/>
          </a:xfrm>
          <a:prstGeom prst="rect">
            <a:avLst/>
          </a:prstGeom>
        </p:spPr>
      </p:pic>
      <p:sp>
        <p:nvSpPr>
          <p:cNvPr id="4" name="ZoneTexte 3">
            <a:extLst>
              <a:ext uri="{FF2B5EF4-FFF2-40B4-BE49-F238E27FC236}">
                <a16:creationId xmlns:a16="http://schemas.microsoft.com/office/drawing/2014/main" id="{CDF1B0AA-24EA-A092-AB43-E82C6832EDCE}"/>
              </a:ext>
            </a:extLst>
          </p:cNvPr>
          <p:cNvSpPr txBox="1"/>
          <p:nvPr/>
        </p:nvSpPr>
        <p:spPr>
          <a:xfrm>
            <a:off x="9956421" y="5934669"/>
            <a:ext cx="5595121" cy="1815882"/>
          </a:xfrm>
          <a:prstGeom prst="rect">
            <a:avLst/>
          </a:prstGeom>
          <a:solidFill>
            <a:schemeClr val="bg1"/>
          </a:solidFill>
        </p:spPr>
        <p:txBody>
          <a:bodyPr wrap="none" rtlCol="0">
            <a:spAutoFit/>
          </a:bodyPr>
          <a:lstStyle/>
          <a:p>
            <a:pPr marL="0" indent="0" algn="ctr" defTabSz="1828823" hangingPunct="1">
              <a:lnSpc>
                <a:spcPct val="100000"/>
              </a:lnSpc>
              <a:spcBef>
                <a:spcPts val="0"/>
              </a:spcBef>
              <a:buSzTx/>
              <a:buNone/>
            </a:pPr>
            <a:r>
              <a:rPr lang="fr-FR" sz="4000" b="1" i="1" kern="1200" dirty="0" err="1">
                <a:solidFill>
                  <a:prstClr val="white"/>
                </a:solidFill>
                <a:latin typeface="Calibri" panose="020F0502020204030204"/>
              </a:rPr>
              <a:t>October</a:t>
            </a:r>
            <a:r>
              <a:rPr lang="fr-FR" sz="4000" b="1" i="1" kern="1200" dirty="0">
                <a:solidFill>
                  <a:prstClr val="white"/>
                </a:solidFill>
                <a:latin typeface="Calibri" panose="020F0502020204030204"/>
              </a:rPr>
              <a:t>, 1st 2022</a:t>
            </a:r>
          </a:p>
          <a:p>
            <a:pPr marL="0" indent="0" algn="ctr" defTabSz="1828823" hangingPunct="1">
              <a:lnSpc>
                <a:spcPct val="100000"/>
              </a:lnSpc>
              <a:spcBef>
                <a:spcPts val="0"/>
              </a:spcBef>
              <a:buSzTx/>
              <a:buNone/>
            </a:pPr>
            <a:r>
              <a:rPr lang="fr-FR" sz="3600" i="1" kern="1200" dirty="0">
                <a:solidFill>
                  <a:prstClr val="white"/>
                </a:solidFill>
                <a:latin typeface="Calibri" panose="020F0502020204030204"/>
              </a:rPr>
              <a:t>≃ 4000 patients are </a:t>
            </a:r>
            <a:r>
              <a:rPr lang="fr-FR" sz="3600" i="1" kern="1200" dirty="0" err="1">
                <a:solidFill>
                  <a:prstClr val="white"/>
                </a:solidFill>
                <a:latin typeface="Calibri" panose="020F0502020204030204"/>
              </a:rPr>
              <a:t>included</a:t>
            </a:r>
            <a:endParaRPr lang="fr-FR" sz="3600" i="1" kern="1200" dirty="0">
              <a:solidFill>
                <a:prstClr val="white"/>
              </a:solidFill>
              <a:latin typeface="Calibri" panose="020F0502020204030204"/>
            </a:endParaRPr>
          </a:p>
          <a:p>
            <a:pPr marL="0" indent="0" algn="ctr" defTabSz="1828823" hangingPunct="1">
              <a:lnSpc>
                <a:spcPct val="100000"/>
              </a:lnSpc>
              <a:spcBef>
                <a:spcPts val="0"/>
              </a:spcBef>
              <a:buSzTx/>
              <a:buNone/>
            </a:pPr>
            <a:r>
              <a:rPr lang="fr-FR" sz="3600" i="1" kern="1200" dirty="0">
                <a:solidFill>
                  <a:prstClr val="white"/>
                </a:solidFill>
                <a:latin typeface="Calibri" panose="020F0502020204030204"/>
              </a:rPr>
              <a:t>2500 index cases</a:t>
            </a:r>
          </a:p>
        </p:txBody>
      </p:sp>
      <p:sp>
        <p:nvSpPr>
          <p:cNvPr id="5" name="ZoneTexte 4">
            <a:extLst>
              <a:ext uri="{FF2B5EF4-FFF2-40B4-BE49-F238E27FC236}">
                <a16:creationId xmlns:a16="http://schemas.microsoft.com/office/drawing/2014/main" id="{279AA0A9-2AB9-E76E-D0EA-FD6C2031DDD8}"/>
              </a:ext>
            </a:extLst>
          </p:cNvPr>
          <p:cNvSpPr txBox="1"/>
          <p:nvPr/>
        </p:nvSpPr>
        <p:spPr>
          <a:xfrm>
            <a:off x="3322321" y="3651252"/>
            <a:ext cx="947695"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i="1" kern="1200" dirty="0">
                <a:solidFill>
                  <a:srgbClr val="002060"/>
                </a:solidFill>
                <a:latin typeface="Calibri" panose="020F0502020204030204"/>
              </a:rPr>
              <a:t>Lille</a:t>
            </a:r>
          </a:p>
        </p:txBody>
      </p:sp>
      <p:sp>
        <p:nvSpPr>
          <p:cNvPr id="6" name="ZoneTexte 5">
            <a:extLst>
              <a:ext uri="{FF2B5EF4-FFF2-40B4-BE49-F238E27FC236}">
                <a16:creationId xmlns:a16="http://schemas.microsoft.com/office/drawing/2014/main" id="{1E201AAE-CDA1-F3F8-B39E-0F18BF020A5E}"/>
              </a:ext>
            </a:extLst>
          </p:cNvPr>
          <p:cNvSpPr txBox="1"/>
          <p:nvPr/>
        </p:nvSpPr>
        <p:spPr>
          <a:xfrm>
            <a:off x="7559043" y="3651252"/>
            <a:ext cx="1534074"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i="1" kern="1200" dirty="0">
                <a:solidFill>
                  <a:srgbClr val="002060"/>
                </a:solidFill>
                <a:latin typeface="Calibri" panose="020F0502020204030204"/>
              </a:rPr>
              <a:t>Nantes</a:t>
            </a:r>
          </a:p>
        </p:txBody>
      </p:sp>
      <p:pic>
        <p:nvPicPr>
          <p:cNvPr id="10" name="Image 9">
            <a:extLst>
              <a:ext uri="{FF2B5EF4-FFF2-40B4-BE49-F238E27FC236}">
                <a16:creationId xmlns:a16="http://schemas.microsoft.com/office/drawing/2014/main" id="{AE1FEFF4-D9CE-C3AF-F691-D0712EDBDCCA}"/>
              </a:ext>
            </a:extLst>
          </p:cNvPr>
          <p:cNvPicPr>
            <a:picLocks noChangeAspect="1"/>
          </p:cNvPicPr>
          <p:nvPr/>
        </p:nvPicPr>
        <p:blipFill>
          <a:blip r:embed="rId2"/>
          <a:stretch>
            <a:fillRect/>
          </a:stretch>
        </p:blipFill>
        <p:spPr>
          <a:xfrm>
            <a:off x="11549849" y="5641315"/>
            <a:ext cx="2592872" cy="3229717"/>
          </a:xfrm>
          <a:prstGeom prst="rect">
            <a:avLst/>
          </a:prstGeom>
        </p:spPr>
      </p:pic>
    </p:spTree>
    <p:extLst>
      <p:ext uri="{BB962C8B-B14F-4D97-AF65-F5344CB8AC3E}">
        <p14:creationId xmlns:p14="http://schemas.microsoft.com/office/powerpoint/2010/main" val="722496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9A82F-3DED-A24B-855A-C84B6AB4EA46}"/>
              </a:ext>
            </a:extLst>
          </p:cNvPr>
          <p:cNvSpPr>
            <a:spLocks noGrp="1"/>
          </p:cNvSpPr>
          <p:nvPr>
            <p:ph type="title"/>
          </p:nvPr>
        </p:nvSpPr>
        <p:spPr>
          <a:xfrm>
            <a:off x="1390651" y="273051"/>
            <a:ext cx="21031200" cy="2651125"/>
          </a:xfrm>
        </p:spPr>
        <p:txBody>
          <a:bodyPr/>
          <a:lstStyle/>
          <a:p>
            <a:pPr algn="ctr"/>
            <a:r>
              <a:rPr lang="fr-FR" b="1" i="1" dirty="0">
                <a:solidFill>
                  <a:srgbClr val="0070C0"/>
                </a:solidFill>
              </a:rPr>
              <a:t>Evolution</a:t>
            </a:r>
            <a:r>
              <a:rPr lang="fr-FR" b="1" dirty="0">
                <a:solidFill>
                  <a:srgbClr val="0070C0"/>
                </a:solidFill>
              </a:rPr>
              <a:t> de la BDD « recherche »</a:t>
            </a:r>
          </a:p>
        </p:txBody>
      </p:sp>
      <p:sp>
        <p:nvSpPr>
          <p:cNvPr id="3" name="Espace réservé du contenu 2">
            <a:extLst>
              <a:ext uri="{FF2B5EF4-FFF2-40B4-BE49-F238E27FC236}">
                <a16:creationId xmlns:a16="http://schemas.microsoft.com/office/drawing/2014/main" id="{DF361441-4BAC-CF4D-BD4F-5000A1A3BBC5}"/>
              </a:ext>
            </a:extLst>
          </p:cNvPr>
          <p:cNvSpPr>
            <a:spLocks noGrp="1"/>
          </p:cNvSpPr>
          <p:nvPr>
            <p:ph idx="1"/>
          </p:nvPr>
        </p:nvSpPr>
        <p:spPr>
          <a:xfrm>
            <a:off x="1168400" y="4010024"/>
            <a:ext cx="21031200" cy="8702677"/>
          </a:xfrm>
        </p:spPr>
        <p:txBody>
          <a:bodyPr/>
          <a:lstStyle/>
          <a:p>
            <a:r>
              <a:rPr lang="fr-FR" dirty="0">
                <a:solidFill>
                  <a:srgbClr val="002060"/>
                </a:solidFill>
              </a:rPr>
              <a:t>Mise à jour et mise en conformité avec le référentiel EDS publié en Q4 2021</a:t>
            </a:r>
          </a:p>
          <a:p>
            <a:r>
              <a:rPr lang="fr-FR" dirty="0">
                <a:solidFill>
                  <a:srgbClr val="002060"/>
                </a:solidFill>
              </a:rPr>
              <a:t>Démarches règlementaires effectuées</a:t>
            </a:r>
          </a:p>
          <a:p>
            <a:r>
              <a:rPr lang="fr-FR" dirty="0">
                <a:solidFill>
                  <a:srgbClr val="002060"/>
                </a:solidFill>
              </a:rPr>
              <a:t>Nécessité de recours à un hébergeur de données de santé (HDS)</a:t>
            </a:r>
          </a:p>
          <a:p>
            <a:r>
              <a:rPr lang="fr-FR" b="1" dirty="0">
                <a:solidFill>
                  <a:srgbClr val="002060"/>
                </a:solidFill>
              </a:rPr>
              <a:t>Marché public obtenu (</a:t>
            </a:r>
            <a:r>
              <a:rPr lang="fr-FR" b="1" dirty="0" err="1">
                <a:solidFill>
                  <a:srgbClr val="002060"/>
                </a:solidFill>
              </a:rPr>
              <a:t>Ospi</a:t>
            </a:r>
            <a:r>
              <a:rPr lang="fr-FR" b="1" dirty="0">
                <a:solidFill>
                  <a:srgbClr val="002060"/>
                </a:solidFill>
              </a:rPr>
              <a:t>/</a:t>
            </a:r>
            <a:r>
              <a:rPr lang="fr-FR" b="1" dirty="0" err="1">
                <a:solidFill>
                  <a:srgbClr val="002060"/>
                </a:solidFill>
              </a:rPr>
              <a:t>Horiana</a:t>
            </a:r>
            <a:r>
              <a:rPr lang="fr-FR" b="1" dirty="0">
                <a:solidFill>
                  <a:srgbClr val="002060"/>
                </a:solidFill>
              </a:rPr>
              <a:t>/</a:t>
            </a:r>
            <a:r>
              <a:rPr lang="fr-FR" b="1" dirty="0" err="1">
                <a:solidFill>
                  <a:srgbClr val="002060"/>
                </a:solidFill>
              </a:rPr>
              <a:t>Sanoïa</a:t>
            </a:r>
            <a:r>
              <a:rPr lang="fr-FR" b="1" dirty="0">
                <a:solidFill>
                  <a:srgbClr val="002060"/>
                </a:solidFill>
              </a:rPr>
              <a:t>)</a:t>
            </a:r>
          </a:p>
          <a:p>
            <a:r>
              <a:rPr lang="fr-FR" dirty="0">
                <a:solidFill>
                  <a:srgbClr val="002060"/>
                </a:solidFill>
              </a:rPr>
              <a:t>Accès pour travaux de recherche par une « bulle sécurisée »</a:t>
            </a:r>
          </a:p>
          <a:p>
            <a:endParaRPr lang="fr-FR" dirty="0"/>
          </a:p>
        </p:txBody>
      </p:sp>
      <p:pic>
        <p:nvPicPr>
          <p:cNvPr id="9" name="Image 8">
            <a:extLst>
              <a:ext uri="{FF2B5EF4-FFF2-40B4-BE49-F238E27FC236}">
                <a16:creationId xmlns:a16="http://schemas.microsoft.com/office/drawing/2014/main" id="{54AFB7AD-9F52-664A-9820-ABFCEB3444CD}"/>
              </a:ext>
            </a:extLst>
          </p:cNvPr>
          <p:cNvPicPr>
            <a:picLocks noChangeAspect="1"/>
          </p:cNvPicPr>
          <p:nvPr/>
        </p:nvPicPr>
        <p:blipFill>
          <a:blip r:embed="rId3"/>
          <a:stretch>
            <a:fillRect/>
          </a:stretch>
        </p:blipFill>
        <p:spPr>
          <a:xfrm>
            <a:off x="11149887" y="11110924"/>
            <a:ext cx="2867997" cy="1345603"/>
          </a:xfrm>
          <a:prstGeom prst="rect">
            <a:avLst/>
          </a:prstGeom>
        </p:spPr>
      </p:pic>
      <p:sp>
        <p:nvSpPr>
          <p:cNvPr id="6" name="ZoneTexte 5"/>
          <p:cNvSpPr txBox="1"/>
          <p:nvPr/>
        </p:nvSpPr>
        <p:spPr>
          <a:xfrm>
            <a:off x="14401800" y="11463908"/>
            <a:ext cx="6286208" cy="646331"/>
          </a:xfrm>
          <a:prstGeom prst="rect">
            <a:avLst/>
          </a:prstGeom>
          <a:solidFill>
            <a:srgbClr val="FFFF00"/>
          </a:solidFill>
        </p:spPr>
        <p:txBody>
          <a:bodyPr wrap="none" rtlCol="0">
            <a:spAutoFit/>
          </a:bodyPr>
          <a:lstStyle/>
          <a:p>
            <a:pPr marL="0" indent="0" defTabSz="1828823" hangingPunct="1">
              <a:lnSpc>
                <a:spcPct val="100000"/>
              </a:lnSpc>
              <a:spcBef>
                <a:spcPts val="0"/>
              </a:spcBef>
              <a:buSzTx/>
              <a:buNone/>
            </a:pPr>
            <a:r>
              <a:rPr lang="fr-FR" sz="3600" kern="1200" dirty="0">
                <a:solidFill>
                  <a:prstClr val="black"/>
                </a:solidFill>
                <a:latin typeface="Calibri" panose="020F0502020204030204"/>
              </a:rPr>
              <a:t>Financement = MIG – CRMR Lille</a:t>
            </a:r>
          </a:p>
        </p:txBody>
      </p:sp>
      <p:pic>
        <p:nvPicPr>
          <p:cNvPr id="5" name="Image 4">
            <a:extLst>
              <a:ext uri="{FF2B5EF4-FFF2-40B4-BE49-F238E27FC236}">
                <a16:creationId xmlns:a16="http://schemas.microsoft.com/office/drawing/2014/main" id="{26D7A949-0E56-2D38-1644-B477681C6A16}"/>
              </a:ext>
            </a:extLst>
          </p:cNvPr>
          <p:cNvPicPr>
            <a:picLocks noChangeAspect="1"/>
          </p:cNvPicPr>
          <p:nvPr/>
        </p:nvPicPr>
        <p:blipFill>
          <a:blip r:embed="rId4"/>
          <a:stretch>
            <a:fillRect/>
          </a:stretch>
        </p:blipFill>
        <p:spPr>
          <a:xfrm>
            <a:off x="1280158" y="10811287"/>
            <a:ext cx="9248501" cy="2153891"/>
          </a:xfrm>
          <a:prstGeom prst="rect">
            <a:avLst/>
          </a:prstGeom>
        </p:spPr>
      </p:pic>
    </p:spTree>
    <p:extLst>
      <p:ext uri="{BB962C8B-B14F-4D97-AF65-F5344CB8AC3E}">
        <p14:creationId xmlns:p14="http://schemas.microsoft.com/office/powerpoint/2010/main" val="132925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EB2B660-1E4E-72C3-8C49-2066A1BB634F}"/>
              </a:ext>
            </a:extLst>
          </p:cNvPr>
          <p:cNvSpPr>
            <a:spLocks noGrp="1"/>
          </p:cNvSpPr>
          <p:nvPr>
            <p:ph type="title"/>
          </p:nvPr>
        </p:nvSpPr>
        <p:spPr>
          <a:xfrm>
            <a:off x="1754776" y="3"/>
            <a:ext cx="21031200" cy="2651125"/>
          </a:xfrm>
        </p:spPr>
        <p:txBody>
          <a:bodyPr>
            <a:normAutofit/>
          </a:bodyPr>
          <a:lstStyle/>
          <a:p>
            <a:pPr algn="ctr"/>
            <a:r>
              <a:rPr lang="fr-FR" sz="6400" b="1" dirty="0">
                <a:solidFill>
                  <a:srgbClr val="0070C0"/>
                </a:solidFill>
              </a:rPr>
              <a:t>Constitution d’un EDS à partir du registre CRMW</a:t>
            </a:r>
          </a:p>
        </p:txBody>
      </p:sp>
      <p:sp>
        <p:nvSpPr>
          <p:cNvPr id="6" name="Espace réservé du contenu 5">
            <a:extLst>
              <a:ext uri="{FF2B5EF4-FFF2-40B4-BE49-F238E27FC236}">
                <a16:creationId xmlns:a16="http://schemas.microsoft.com/office/drawing/2014/main" id="{6DC24362-0134-A8CF-3FBE-EDF431E04689}"/>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BC0DA2D6-9CA4-4467-1ED1-31F94F157A0F}"/>
              </a:ext>
            </a:extLst>
          </p:cNvPr>
          <p:cNvPicPr>
            <a:picLocks noChangeAspect="1"/>
          </p:cNvPicPr>
          <p:nvPr/>
        </p:nvPicPr>
        <p:blipFill rotWithShape="1">
          <a:blip r:embed="rId2"/>
          <a:srcRect t="35739" r="1020"/>
          <a:stretch/>
        </p:blipFill>
        <p:spPr>
          <a:xfrm>
            <a:off x="1306929" y="1933305"/>
            <a:ext cx="22833235" cy="11504643"/>
          </a:xfrm>
          <a:prstGeom prst="rect">
            <a:avLst/>
          </a:prstGeom>
        </p:spPr>
      </p:pic>
    </p:spTree>
    <p:extLst>
      <p:ext uri="{BB962C8B-B14F-4D97-AF65-F5344CB8AC3E}">
        <p14:creationId xmlns:p14="http://schemas.microsoft.com/office/powerpoint/2010/main" val="297598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EECCD-6461-1DDB-2011-8E1BCEC61711}"/>
              </a:ext>
            </a:extLst>
          </p:cNvPr>
          <p:cNvSpPr>
            <a:spLocks noGrp="1"/>
          </p:cNvSpPr>
          <p:nvPr>
            <p:ph type="ctrTitle"/>
          </p:nvPr>
        </p:nvSpPr>
        <p:spPr/>
        <p:txBody>
          <a:bodyPr/>
          <a:lstStyle/>
          <a:p>
            <a:endParaRPr lang="fr-FR"/>
          </a:p>
        </p:txBody>
      </p:sp>
      <p:pic>
        <p:nvPicPr>
          <p:cNvPr id="4" name="Image 3">
            <a:extLst>
              <a:ext uri="{FF2B5EF4-FFF2-40B4-BE49-F238E27FC236}">
                <a16:creationId xmlns:a16="http://schemas.microsoft.com/office/drawing/2014/main" id="{631767FC-EAB1-0032-2856-75D806CC62D1}"/>
              </a:ext>
            </a:extLst>
          </p:cNvPr>
          <p:cNvPicPr>
            <a:picLocks noChangeAspect="1"/>
          </p:cNvPicPr>
          <p:nvPr/>
        </p:nvPicPr>
        <p:blipFill rotWithShape="1">
          <a:blip r:embed="rId3"/>
          <a:srcRect b="5826"/>
          <a:stretch/>
        </p:blipFill>
        <p:spPr>
          <a:xfrm>
            <a:off x="28756" y="0"/>
            <a:ext cx="24355245" cy="12932229"/>
          </a:xfrm>
          <a:prstGeom prst="rect">
            <a:avLst/>
          </a:prstGeom>
        </p:spPr>
      </p:pic>
      <p:sp>
        <p:nvSpPr>
          <p:cNvPr id="6" name="ZoneTexte 5">
            <a:extLst>
              <a:ext uri="{FF2B5EF4-FFF2-40B4-BE49-F238E27FC236}">
                <a16:creationId xmlns:a16="http://schemas.microsoft.com/office/drawing/2014/main" id="{CAC8AD73-17C8-10E7-B20A-310E6613F16C}"/>
              </a:ext>
            </a:extLst>
          </p:cNvPr>
          <p:cNvSpPr txBox="1"/>
          <p:nvPr/>
        </p:nvSpPr>
        <p:spPr>
          <a:xfrm>
            <a:off x="28754" y="10821553"/>
            <a:ext cx="17696541" cy="1754326"/>
          </a:xfrm>
          <a:prstGeom prst="rect">
            <a:avLst/>
          </a:prstGeom>
          <a:noFill/>
        </p:spPr>
        <p:txBody>
          <a:bodyPr wrap="square">
            <a:spAutoFit/>
          </a:bodyPr>
          <a:lstStyle/>
          <a:p>
            <a:pPr marL="1065613" lvl="1" indent="0" defTabSz="1828823" hangingPunct="1">
              <a:lnSpc>
                <a:spcPct val="100000"/>
              </a:lnSpc>
              <a:spcBef>
                <a:spcPts val="0"/>
              </a:spcBef>
            </a:pPr>
            <a:r>
              <a:rPr lang="fr-FR" sz="3600" b="1" kern="1200" dirty="0">
                <a:solidFill>
                  <a:srgbClr val="0070C0"/>
                </a:solidFill>
                <a:latin typeface="Calibri" panose="020F0502020204030204"/>
              </a:rPr>
              <a:t>30/04/2024 </a:t>
            </a:r>
            <a:r>
              <a:rPr lang="fr-FR" sz="3600" kern="1200" dirty="0">
                <a:solidFill>
                  <a:srgbClr val="0070C0"/>
                </a:solidFill>
                <a:latin typeface="Calibri" panose="020F0502020204030204"/>
              </a:rPr>
              <a:t>: réunion de lancement avec OSPI qui devient l’hébergeur de données de santé du CRMW pour la constitution de l’EDS</a:t>
            </a:r>
          </a:p>
          <a:p>
            <a:pPr marL="1065613" lvl="1" indent="0" defTabSz="1828823" hangingPunct="1">
              <a:lnSpc>
                <a:spcPct val="100000"/>
              </a:lnSpc>
              <a:spcBef>
                <a:spcPts val="0"/>
              </a:spcBef>
            </a:pPr>
            <a:r>
              <a:rPr lang="fr-FR" sz="3600" b="1" kern="1200" dirty="0">
                <a:solidFill>
                  <a:srgbClr val="0070C0"/>
                </a:solidFill>
                <a:latin typeface="Calibri" panose="020F0502020204030204"/>
              </a:rPr>
              <a:t>28/08/2024</a:t>
            </a:r>
            <a:r>
              <a:rPr lang="fr-FR" sz="3600" kern="1200" dirty="0">
                <a:solidFill>
                  <a:srgbClr val="0070C0"/>
                </a:solidFill>
                <a:latin typeface="Calibri" panose="020F0502020204030204"/>
              </a:rPr>
              <a:t> : réunion de Cadrage CRMW/OSPI/DPO du CHU de Lille</a:t>
            </a:r>
          </a:p>
        </p:txBody>
      </p:sp>
      <p:pic>
        <p:nvPicPr>
          <p:cNvPr id="7" name="Image 6">
            <a:extLst>
              <a:ext uri="{FF2B5EF4-FFF2-40B4-BE49-F238E27FC236}">
                <a16:creationId xmlns:a16="http://schemas.microsoft.com/office/drawing/2014/main" id="{331ABA5B-80D6-5851-969F-38A3199A5ADC}"/>
              </a:ext>
            </a:extLst>
          </p:cNvPr>
          <p:cNvPicPr>
            <a:picLocks noChangeAspect="1"/>
          </p:cNvPicPr>
          <p:nvPr/>
        </p:nvPicPr>
        <p:blipFill>
          <a:blip r:embed="rId4"/>
          <a:stretch>
            <a:fillRect/>
          </a:stretch>
        </p:blipFill>
        <p:spPr>
          <a:xfrm>
            <a:off x="18804722" y="11555063"/>
            <a:ext cx="2867997" cy="1345603"/>
          </a:xfrm>
          <a:prstGeom prst="rect">
            <a:avLst/>
          </a:prstGeom>
        </p:spPr>
      </p:pic>
    </p:spTree>
    <p:extLst>
      <p:ext uri="{BB962C8B-B14F-4D97-AF65-F5344CB8AC3E}">
        <p14:creationId xmlns:p14="http://schemas.microsoft.com/office/powerpoint/2010/main" val="142347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sz="4800" dirty="0">
                <a:solidFill>
                  <a:srgbClr val="0070C0"/>
                </a:solidFill>
              </a:rPr>
              <a:t>Constitution de l’entrepôt de données de santé (EDS) du CRMW </a:t>
            </a:r>
            <a:endParaRPr lang="fr-FR" sz="4800" dirty="0"/>
          </a:p>
        </p:txBody>
      </p:sp>
      <p:sp>
        <p:nvSpPr>
          <p:cNvPr id="5" name="Sous-titre 4"/>
          <p:cNvSpPr>
            <a:spLocks noGrp="1"/>
          </p:cNvSpPr>
          <p:nvPr>
            <p:ph type="subTitle" idx="1"/>
          </p:nvPr>
        </p:nvSpPr>
        <p:spPr>
          <a:xfrm>
            <a:off x="1848896" y="3024955"/>
            <a:ext cx="20706304" cy="9474805"/>
          </a:xfrm>
        </p:spPr>
        <p:txBody>
          <a:bodyPr/>
          <a:lstStyle/>
          <a:p>
            <a:pPr>
              <a:spcAft>
                <a:spcPts val="1200"/>
              </a:spcAft>
            </a:pPr>
            <a:r>
              <a:rPr lang="fr-FR" sz="3200" dirty="0"/>
              <a:t>Vérifier toute la documentation créée (notes d’information, formulaires, …) : DPO </a:t>
            </a:r>
            <a:r>
              <a:rPr lang="fr-FR" sz="3200" b="1" dirty="0">
                <a:solidFill>
                  <a:srgbClr val="FF0000"/>
                </a:solidFill>
              </a:rPr>
              <a:t>FAIT</a:t>
            </a:r>
            <a:endParaRPr lang="fr-FR" sz="3200" dirty="0"/>
          </a:p>
          <a:p>
            <a:r>
              <a:rPr lang="fr-FR" sz="3200" dirty="0"/>
              <a:t>Mettre à jour la liste des projets de recherche sur le site web du CRMW et du CHU de Lille : équipe CMRW </a:t>
            </a:r>
            <a:r>
              <a:rPr lang="fr-FR" sz="3200" b="1" dirty="0">
                <a:solidFill>
                  <a:srgbClr val="FF0000"/>
                </a:solidFill>
              </a:rPr>
              <a:t>FAIT</a:t>
            </a:r>
          </a:p>
          <a:p>
            <a:pPr indent="0">
              <a:buNone/>
            </a:pPr>
            <a:endParaRPr lang="fr-FR" sz="3200" b="1" dirty="0">
              <a:solidFill>
                <a:srgbClr val="FF0000"/>
              </a:solidFill>
            </a:endParaRPr>
          </a:p>
          <a:p>
            <a:pPr indent="0">
              <a:buNone/>
            </a:pPr>
            <a:endParaRPr lang="fr-FR" sz="3200" dirty="0"/>
          </a:p>
          <a:p>
            <a:r>
              <a:rPr lang="fr-FR" sz="3200" b="1" u="sng" kern="0" dirty="0">
                <a:solidFill>
                  <a:srgbClr val="0070C0"/>
                </a:solidFill>
              </a:rPr>
              <a:t>Etapes en cours:</a:t>
            </a:r>
          </a:p>
          <a:p>
            <a:pPr lvl="1"/>
            <a:r>
              <a:rPr lang="fr-FR" sz="3200" dirty="0"/>
              <a:t>Echanges entre le DPO de Lille et l’équipe du CRMW : vérification des 200 points de conformités EDS références  (ex : objectifs du traitement des données, sécurité et accès des données, gouvernance de l’EDS, type de données collectées, information des personnes etc…), identification des écarts et solutions</a:t>
            </a:r>
          </a:p>
          <a:p>
            <a:pPr lvl="1"/>
            <a:r>
              <a:rPr lang="fr-FR" sz="3200" dirty="0"/>
              <a:t>Réalisation de l’étude d’impact : vérifier la conformité du traitement des données au RGPD </a:t>
            </a:r>
          </a:p>
          <a:p>
            <a:pPr lvl="1"/>
            <a:r>
              <a:rPr lang="fr-FR" sz="3200" dirty="0"/>
              <a:t>Echanges avec l’HDS OSPI : vérification des conformités liés à l’HDS, identification des écarts et solutions, analyse technique du transfert des données sur l’HDS, mise en place des espaces sécurisés et des accès</a:t>
            </a:r>
          </a:p>
          <a:p>
            <a:pPr lvl="1"/>
            <a:endParaRPr lang="fr-FR" sz="3200" b="1" u="sng" kern="0" dirty="0">
              <a:solidFill>
                <a:srgbClr val="0070C0"/>
              </a:solidFill>
            </a:endParaRPr>
          </a:p>
          <a:p>
            <a:r>
              <a:rPr lang="fr-FR" sz="3200" b="1" u="sng" kern="0" dirty="0">
                <a:solidFill>
                  <a:srgbClr val="0070C0"/>
                </a:solidFill>
              </a:rPr>
              <a:t>Prochaines étapes</a:t>
            </a:r>
          </a:p>
          <a:p>
            <a:pPr lvl="1"/>
            <a:r>
              <a:rPr lang="fr-FR" sz="3200" dirty="0"/>
              <a:t>Créer une charte d’organisation des accès aux données : DPO + équipe CRMW + OSPI</a:t>
            </a:r>
          </a:p>
          <a:p>
            <a:pPr lvl="1"/>
            <a:r>
              <a:rPr lang="fr-FR" sz="3200" dirty="0"/>
              <a:t>Déclaration de conformité au référentiel EDS par le DPO</a:t>
            </a:r>
          </a:p>
          <a:p>
            <a:pPr marL="1065613" lvl="1" indent="0">
              <a:buNone/>
            </a:pPr>
            <a:endParaRPr lang="fr-FR" sz="2400" b="1" u="sng" kern="0" dirty="0">
              <a:solidFill>
                <a:srgbClr val="0070C0"/>
              </a:solidFill>
            </a:endParaRPr>
          </a:p>
          <a:p>
            <a:endParaRPr lang="fr-FR" sz="2800" b="1" u="sng" kern="0" dirty="0">
              <a:solidFill>
                <a:srgbClr val="0070C0"/>
              </a:solidFill>
            </a:endParaRPr>
          </a:p>
          <a:p>
            <a:endParaRPr lang="fr-FR" dirty="0"/>
          </a:p>
        </p:txBody>
      </p:sp>
      <p:sp>
        <p:nvSpPr>
          <p:cNvPr id="3" name="Espace réservé du numéro de diapositive 2"/>
          <p:cNvSpPr>
            <a:spLocks noGrp="1"/>
          </p:cNvSpPr>
          <p:nvPr>
            <p:ph type="sldNum" sz="quarter" idx="12"/>
          </p:nvPr>
        </p:nvSpPr>
        <p:spPr/>
        <p:txBody>
          <a:bodyPr/>
          <a:lstStyle/>
          <a:p>
            <a:pPr marL="0" indent="0" defTabSz="914411" hangingPunct="1">
              <a:lnSpc>
                <a:spcPct val="100000"/>
              </a:lnSpc>
              <a:spcBef>
                <a:spcPts val="0"/>
              </a:spcBef>
              <a:buSzTx/>
              <a:buNone/>
            </a:pPr>
            <a:fld id="{A29100DB-461A-A443-B660-7C1355EFFE50}" type="slidenum">
              <a:rPr lang="fr-FR" kern="1200"/>
              <a:pPr marL="0" indent="0" defTabSz="914411" hangingPunct="1">
                <a:lnSpc>
                  <a:spcPct val="100000"/>
                </a:lnSpc>
                <a:spcBef>
                  <a:spcPts val="0"/>
                </a:spcBef>
                <a:buSzTx/>
                <a:buNone/>
              </a:pPr>
              <a:t>16</a:t>
            </a:fld>
            <a:endParaRPr lang="fr-FR" kern="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4F97048-4258-6C76-3A17-048D41108520}"/>
              </a:ext>
            </a:extLst>
          </p:cNvPr>
          <p:cNvSpPr>
            <a:spLocks noGrp="1"/>
          </p:cNvSpPr>
          <p:nvPr>
            <p:ph type="title"/>
          </p:nvPr>
        </p:nvSpPr>
        <p:spPr>
          <a:xfrm>
            <a:off x="1624149" y="3"/>
            <a:ext cx="21031200" cy="2651125"/>
          </a:xfrm>
        </p:spPr>
        <p:txBody>
          <a:bodyPr/>
          <a:lstStyle/>
          <a:p>
            <a:pPr algn="ctr"/>
            <a:r>
              <a:rPr lang="fr-FR" b="1" i="1" dirty="0">
                <a:solidFill>
                  <a:srgbClr val="0070C0"/>
                </a:solidFill>
              </a:rPr>
              <a:t>La gouvernance EDS</a:t>
            </a:r>
            <a:endParaRPr lang="fr-FR" dirty="0"/>
          </a:p>
        </p:txBody>
      </p:sp>
      <p:graphicFrame>
        <p:nvGraphicFramePr>
          <p:cNvPr id="9" name="Espace réservé du contenu 8">
            <a:extLst>
              <a:ext uri="{FF2B5EF4-FFF2-40B4-BE49-F238E27FC236}">
                <a16:creationId xmlns:a16="http://schemas.microsoft.com/office/drawing/2014/main" id="{F8CDCEC9-D6AD-FE49-260F-9ADC08AD2B12}"/>
              </a:ext>
            </a:extLst>
          </p:cNvPr>
          <p:cNvGraphicFramePr>
            <a:graphicFrameLocks noGrp="1"/>
          </p:cNvGraphicFramePr>
          <p:nvPr>
            <p:ph sz="half" idx="1"/>
          </p:nvPr>
        </p:nvGraphicFramePr>
        <p:xfrm>
          <a:off x="1519645" y="2736851"/>
          <a:ext cx="10363200" cy="960120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179783027"/>
                    </a:ext>
                  </a:extLst>
                </a:gridCol>
                <a:gridCol w="5181600">
                  <a:extLst>
                    <a:ext uri="{9D8B030D-6E8A-4147-A177-3AD203B41FA5}">
                      <a16:colId xmlns:a16="http://schemas.microsoft.com/office/drawing/2014/main" val="1192577939"/>
                    </a:ext>
                  </a:extLst>
                </a:gridCol>
              </a:tblGrid>
              <a:tr h="741680">
                <a:tc gridSpan="2">
                  <a:txBody>
                    <a:bodyPr/>
                    <a:lstStyle/>
                    <a:p>
                      <a:r>
                        <a:rPr lang="fr-FR" sz="2700" dirty="0"/>
                        <a:t>COPIL</a:t>
                      </a:r>
                    </a:p>
                  </a:txBody>
                  <a:tcPr marL="182880" marR="182880" marT="91440" marB="91440"/>
                </a:tc>
                <a:tc hMerge="1">
                  <a:txBody>
                    <a:bodyPr/>
                    <a:lstStyle/>
                    <a:p>
                      <a:endParaRPr lang="fr-FR" dirty="0"/>
                    </a:p>
                  </a:txBody>
                  <a:tcPr/>
                </a:tc>
                <a:extLst>
                  <a:ext uri="{0D108BD9-81ED-4DB2-BD59-A6C34878D82A}">
                    <a16:rowId xmlns:a16="http://schemas.microsoft.com/office/drawing/2014/main" val="4231178625"/>
                  </a:ext>
                </a:extLst>
              </a:tr>
              <a:tr h="741680">
                <a:tc>
                  <a:txBody>
                    <a:bodyPr/>
                    <a:lstStyle/>
                    <a:p>
                      <a:pPr>
                        <a:spcAft>
                          <a:spcPts val="0"/>
                        </a:spcAft>
                      </a:pPr>
                      <a:r>
                        <a:rPr lang="fr-FR" sz="3200" b="1" dirty="0">
                          <a:effectLst/>
                          <a:latin typeface="+mn-lt"/>
                        </a:rPr>
                        <a:t>MHEMO</a:t>
                      </a:r>
                    </a:p>
                  </a:txBody>
                  <a:tcPr marL="137160" marR="137160" marT="0" marB="0"/>
                </a:tc>
                <a:tc>
                  <a:txBody>
                    <a:bodyPr/>
                    <a:lstStyle/>
                    <a:p>
                      <a:pPr>
                        <a:spcAft>
                          <a:spcPts val="0"/>
                        </a:spcAft>
                      </a:pPr>
                      <a:r>
                        <a:rPr lang="fr-FR" sz="3200" b="0" dirty="0">
                          <a:effectLst/>
                          <a:latin typeface="+mn-lt"/>
                        </a:rPr>
                        <a:t>S Susen</a:t>
                      </a:r>
                    </a:p>
                  </a:txBody>
                  <a:tcPr marL="137160" marR="137160" marT="0" marB="0"/>
                </a:tc>
                <a:extLst>
                  <a:ext uri="{0D108BD9-81ED-4DB2-BD59-A6C34878D82A}">
                    <a16:rowId xmlns:a16="http://schemas.microsoft.com/office/drawing/2014/main" val="668087289"/>
                  </a:ext>
                </a:extLst>
              </a:tr>
              <a:tr h="741680">
                <a:tc>
                  <a:txBody>
                    <a:bodyPr/>
                    <a:lstStyle/>
                    <a:p>
                      <a:pPr>
                        <a:spcAft>
                          <a:spcPts val="0"/>
                        </a:spcAft>
                      </a:pPr>
                      <a:r>
                        <a:rPr lang="fr-FR" sz="3200" b="1" dirty="0">
                          <a:effectLst/>
                          <a:latin typeface="+mn-lt"/>
                        </a:rPr>
                        <a:t>coordonnateur du CRMW </a:t>
                      </a:r>
                    </a:p>
                  </a:txBody>
                  <a:tcPr marL="137160" marR="137160" marT="0" marB="0"/>
                </a:tc>
                <a:tc>
                  <a:txBody>
                    <a:bodyPr/>
                    <a:lstStyle/>
                    <a:p>
                      <a:pPr>
                        <a:spcAft>
                          <a:spcPts val="0"/>
                        </a:spcAft>
                      </a:pPr>
                      <a:r>
                        <a:rPr lang="fr-FR" sz="3200" b="0" dirty="0">
                          <a:effectLst/>
                          <a:latin typeface="+mn-lt"/>
                        </a:rPr>
                        <a:t>A </a:t>
                      </a:r>
                      <a:r>
                        <a:rPr lang="fr-FR" sz="3200" b="0" dirty="0" err="1">
                          <a:effectLst/>
                          <a:latin typeface="+mn-lt"/>
                        </a:rPr>
                        <a:t>Rauch</a:t>
                      </a:r>
                      <a:r>
                        <a:rPr lang="fr-FR" sz="3200" b="0" dirty="0">
                          <a:effectLst/>
                          <a:latin typeface="+mn-lt"/>
                        </a:rPr>
                        <a:t> /C Paris</a:t>
                      </a:r>
                    </a:p>
                  </a:txBody>
                  <a:tcPr marL="137160" marR="137160" marT="0" marB="0"/>
                </a:tc>
                <a:extLst>
                  <a:ext uri="{0D108BD9-81ED-4DB2-BD59-A6C34878D82A}">
                    <a16:rowId xmlns:a16="http://schemas.microsoft.com/office/drawing/2014/main" val="1304615893"/>
                  </a:ext>
                </a:extLst>
              </a:tr>
              <a:tr h="975360">
                <a:tc>
                  <a:txBody>
                    <a:bodyPr/>
                    <a:lstStyle/>
                    <a:p>
                      <a:pPr>
                        <a:spcAft>
                          <a:spcPts val="0"/>
                        </a:spcAft>
                      </a:pPr>
                      <a:r>
                        <a:rPr lang="fr-FR" sz="3200" b="1" dirty="0">
                          <a:effectLst/>
                          <a:latin typeface="+mn-lt"/>
                        </a:rPr>
                        <a:t>sites constitutifs du CRMW</a:t>
                      </a:r>
                    </a:p>
                  </a:txBody>
                  <a:tcPr marL="137160" marR="137160" marT="0" marB="0"/>
                </a:tc>
                <a:tc>
                  <a:txBody>
                    <a:bodyPr/>
                    <a:lstStyle/>
                    <a:p>
                      <a:pPr>
                        <a:spcAft>
                          <a:spcPts val="0"/>
                        </a:spcAft>
                      </a:pPr>
                      <a:r>
                        <a:rPr lang="fr-FR" sz="3200" b="0" dirty="0">
                          <a:effectLst/>
                          <a:latin typeface="+mn-lt"/>
                        </a:rPr>
                        <a:t>A Veyradier /Y </a:t>
                      </a:r>
                      <a:r>
                        <a:rPr lang="fr-FR" sz="3200" b="0" dirty="0" err="1">
                          <a:effectLst/>
                          <a:latin typeface="+mn-lt"/>
                        </a:rPr>
                        <a:t>Repessé</a:t>
                      </a:r>
                      <a:r>
                        <a:rPr lang="fr-FR" sz="3200" b="0" dirty="0">
                          <a:effectLst/>
                          <a:latin typeface="+mn-lt"/>
                        </a:rPr>
                        <a:t>/ </a:t>
                      </a:r>
                      <a:r>
                        <a:rPr lang="fr-FR" sz="3200" b="0" i="0" dirty="0">
                          <a:effectLst/>
                          <a:latin typeface="+mn-lt"/>
                        </a:rPr>
                        <a:t>M </a:t>
                      </a:r>
                      <a:r>
                        <a:rPr lang="fr-FR" sz="3200" b="0" i="0" dirty="0" err="1">
                          <a:effectLst/>
                          <a:latin typeface="+mn-lt"/>
                        </a:rPr>
                        <a:t>Trossaêrt</a:t>
                      </a:r>
                      <a:endParaRPr lang="fr-FR" sz="3200" b="0" i="0" dirty="0">
                        <a:effectLst/>
                        <a:latin typeface="+mn-lt"/>
                      </a:endParaRPr>
                    </a:p>
                  </a:txBody>
                  <a:tcPr marL="137160" marR="137160" marT="0" marB="0"/>
                </a:tc>
                <a:extLst>
                  <a:ext uri="{0D108BD9-81ED-4DB2-BD59-A6C34878D82A}">
                    <a16:rowId xmlns:a16="http://schemas.microsoft.com/office/drawing/2014/main" val="3224992611"/>
                  </a:ext>
                </a:extLst>
              </a:tr>
              <a:tr h="741680">
                <a:tc>
                  <a:txBody>
                    <a:bodyPr/>
                    <a:lstStyle/>
                    <a:p>
                      <a:pPr>
                        <a:spcAft>
                          <a:spcPts val="0"/>
                        </a:spcAft>
                      </a:pPr>
                      <a:r>
                        <a:rPr lang="fr-FR" sz="3200" b="1" dirty="0">
                          <a:effectLst/>
                          <a:latin typeface="+mn-lt"/>
                        </a:rPr>
                        <a:t>Représentant des CRC</a:t>
                      </a:r>
                    </a:p>
                  </a:txBody>
                  <a:tcPr marL="137160" marR="137160" marT="0" marB="0"/>
                </a:tc>
                <a:tc>
                  <a:txBody>
                    <a:bodyPr/>
                    <a:lstStyle/>
                    <a:p>
                      <a:pPr>
                        <a:spcAft>
                          <a:spcPts val="0"/>
                        </a:spcAft>
                      </a:pPr>
                      <a:r>
                        <a:rPr lang="fr-FR" sz="3200" b="0" dirty="0">
                          <a:effectLst/>
                          <a:latin typeface="+mn-lt"/>
                        </a:rPr>
                        <a:t>S </a:t>
                      </a:r>
                      <a:r>
                        <a:rPr lang="fr-FR" sz="3200" b="0" dirty="0" err="1">
                          <a:effectLst/>
                          <a:latin typeface="+mn-lt"/>
                        </a:rPr>
                        <a:t>Castet</a:t>
                      </a:r>
                      <a:endParaRPr lang="fr-FR" sz="3200" b="0" dirty="0">
                        <a:effectLst/>
                        <a:latin typeface="+mn-lt"/>
                      </a:endParaRPr>
                    </a:p>
                  </a:txBody>
                  <a:tcPr marL="137160" marR="137160" marT="0" marB="0"/>
                </a:tc>
                <a:extLst>
                  <a:ext uri="{0D108BD9-81ED-4DB2-BD59-A6C34878D82A}">
                    <a16:rowId xmlns:a16="http://schemas.microsoft.com/office/drawing/2014/main" val="1122462878"/>
                  </a:ext>
                </a:extLst>
              </a:tr>
              <a:tr h="741680">
                <a:tc>
                  <a:txBody>
                    <a:bodyPr/>
                    <a:lstStyle/>
                    <a:p>
                      <a:pPr>
                        <a:spcAft>
                          <a:spcPts val="0"/>
                        </a:spcAft>
                      </a:pPr>
                      <a:r>
                        <a:rPr lang="fr-FR" sz="3200" b="1" dirty="0">
                          <a:effectLst/>
                          <a:latin typeface="+mn-lt"/>
                        </a:rPr>
                        <a:t>Représentant recherche</a:t>
                      </a:r>
                    </a:p>
                  </a:txBody>
                  <a:tcPr marL="137160" marR="137160" marT="0" marB="0"/>
                </a:tc>
                <a:tc>
                  <a:txBody>
                    <a:bodyPr/>
                    <a:lstStyle/>
                    <a:p>
                      <a:pPr>
                        <a:spcAft>
                          <a:spcPts val="0"/>
                        </a:spcAft>
                      </a:pPr>
                      <a:r>
                        <a:rPr lang="fr-FR" sz="3200" b="0" dirty="0">
                          <a:effectLst/>
                          <a:latin typeface="+mn-lt"/>
                        </a:rPr>
                        <a:t>C Denis</a:t>
                      </a:r>
                    </a:p>
                  </a:txBody>
                  <a:tcPr marL="137160" marR="137160" marT="0" marB="0"/>
                </a:tc>
                <a:extLst>
                  <a:ext uri="{0D108BD9-81ED-4DB2-BD59-A6C34878D82A}">
                    <a16:rowId xmlns:a16="http://schemas.microsoft.com/office/drawing/2014/main" val="2305500921"/>
                  </a:ext>
                </a:extLst>
              </a:tr>
              <a:tr h="741680">
                <a:tc>
                  <a:txBody>
                    <a:bodyPr/>
                    <a:lstStyle/>
                    <a:p>
                      <a:pPr>
                        <a:spcAft>
                          <a:spcPts val="0"/>
                        </a:spcAft>
                      </a:pPr>
                      <a:r>
                        <a:rPr lang="fr-FR" sz="3200" b="1" dirty="0">
                          <a:effectLst/>
                          <a:latin typeface="+mn-lt"/>
                        </a:rPr>
                        <a:t>Représentant AFH</a:t>
                      </a:r>
                    </a:p>
                  </a:txBody>
                  <a:tcPr marL="137160" marR="137160" marT="0" marB="0"/>
                </a:tc>
                <a:tc>
                  <a:txBody>
                    <a:bodyPr/>
                    <a:lstStyle/>
                    <a:p>
                      <a:pPr>
                        <a:spcAft>
                          <a:spcPts val="0"/>
                        </a:spcAft>
                      </a:pPr>
                      <a:r>
                        <a:rPr lang="fr-FR" sz="3200" b="0" dirty="0">
                          <a:effectLst/>
                          <a:latin typeface="+mn-lt"/>
                        </a:rPr>
                        <a:t>N Giraud</a:t>
                      </a:r>
                    </a:p>
                  </a:txBody>
                  <a:tcPr marL="137160" marR="137160" marT="0" marB="0"/>
                </a:tc>
                <a:extLst>
                  <a:ext uri="{0D108BD9-81ED-4DB2-BD59-A6C34878D82A}">
                    <a16:rowId xmlns:a16="http://schemas.microsoft.com/office/drawing/2014/main" val="2183237821"/>
                  </a:ext>
                </a:extLst>
              </a:tr>
              <a:tr h="975360">
                <a:tc>
                  <a:txBody>
                    <a:bodyPr/>
                    <a:lstStyle/>
                    <a:p>
                      <a:pPr>
                        <a:spcAft>
                          <a:spcPts val="0"/>
                        </a:spcAft>
                      </a:pPr>
                      <a:r>
                        <a:rPr lang="fr-FR" sz="3200" b="1" dirty="0">
                          <a:effectLst/>
                          <a:latin typeface="+mn-lt"/>
                        </a:rPr>
                        <a:t>laboratoires Willebrand du CRMW</a:t>
                      </a:r>
                    </a:p>
                  </a:txBody>
                  <a:tcPr marL="137160" marR="137160" marT="0" marB="0"/>
                </a:tc>
                <a:tc>
                  <a:txBody>
                    <a:bodyPr/>
                    <a:lstStyle/>
                    <a:p>
                      <a:pPr>
                        <a:spcAft>
                          <a:spcPts val="0"/>
                        </a:spcAft>
                      </a:pPr>
                      <a:r>
                        <a:rPr lang="fr-FR" sz="3200" b="0" dirty="0">
                          <a:effectLst/>
                          <a:latin typeface="+mn-lt"/>
                        </a:rPr>
                        <a:t>P Boisseau.  C Ternisien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b="0" dirty="0">
                          <a:effectLst/>
                          <a:latin typeface="+mn-lt"/>
                        </a:rPr>
                        <a:t>C </a:t>
                      </a:r>
                      <a:r>
                        <a:rPr lang="fr-FR" sz="3200" b="0" dirty="0" err="1">
                          <a:effectLst/>
                          <a:latin typeface="+mn-lt"/>
                        </a:rPr>
                        <a:t>Zawadzki</a:t>
                      </a:r>
                      <a:r>
                        <a:rPr lang="fr-FR" sz="3200" b="0" dirty="0">
                          <a:effectLst/>
                          <a:latin typeface="+mn-lt"/>
                        </a:rPr>
                        <a:t>. E Jeanpierre</a:t>
                      </a:r>
                    </a:p>
                  </a:txBody>
                  <a:tcPr marL="137160" marR="137160" marT="0" marB="0"/>
                </a:tc>
                <a:extLst>
                  <a:ext uri="{0D108BD9-81ED-4DB2-BD59-A6C34878D82A}">
                    <a16:rowId xmlns:a16="http://schemas.microsoft.com/office/drawing/2014/main" val="1844551683"/>
                  </a:ext>
                </a:extLst>
              </a:tr>
              <a:tr h="741680">
                <a:tc>
                  <a:txBody>
                    <a:bodyPr/>
                    <a:lstStyle/>
                    <a:p>
                      <a:pPr>
                        <a:spcAft>
                          <a:spcPts val="0"/>
                        </a:spcAft>
                      </a:pPr>
                      <a:r>
                        <a:rPr lang="fr-FR" sz="3200" b="1" dirty="0">
                          <a:effectLst/>
                          <a:latin typeface="+mn-lt"/>
                        </a:rPr>
                        <a:t>CS </a:t>
                      </a:r>
                      <a:r>
                        <a:rPr lang="fr-FR" sz="3200" b="1" dirty="0" err="1">
                          <a:effectLst/>
                          <a:latin typeface="+mn-lt"/>
                        </a:rPr>
                        <a:t>Mhemo-FranceCoag</a:t>
                      </a:r>
                      <a:endParaRPr lang="fr-FR" sz="3200" b="1" dirty="0">
                        <a:effectLst/>
                        <a:latin typeface="+mn-lt"/>
                      </a:endParaRPr>
                    </a:p>
                  </a:txBody>
                  <a:tcPr marL="137160" marR="137160" marT="0" marB="0"/>
                </a:tc>
                <a:tc>
                  <a:txBody>
                    <a:bodyPr/>
                    <a:lstStyle/>
                    <a:p>
                      <a:pPr>
                        <a:spcAft>
                          <a:spcPts val="0"/>
                        </a:spcAft>
                      </a:pPr>
                      <a:r>
                        <a:rPr lang="fr-FR" sz="3200" b="0" dirty="0">
                          <a:effectLst/>
                          <a:latin typeface="+mn-lt"/>
                        </a:rPr>
                        <a:t>J </a:t>
                      </a:r>
                      <a:r>
                        <a:rPr lang="fr-FR" sz="3200" b="0" dirty="0" err="1">
                          <a:effectLst/>
                          <a:latin typeface="+mn-lt"/>
                        </a:rPr>
                        <a:t>Goudemand</a:t>
                      </a:r>
                      <a:endParaRPr lang="fr-FR" sz="3200" b="0" dirty="0">
                        <a:effectLst/>
                        <a:latin typeface="+mn-lt"/>
                      </a:endParaRPr>
                    </a:p>
                  </a:txBody>
                  <a:tcPr marL="137160" marR="137160" marT="0" marB="0"/>
                </a:tc>
                <a:extLst>
                  <a:ext uri="{0D108BD9-81ED-4DB2-BD59-A6C34878D82A}">
                    <a16:rowId xmlns:a16="http://schemas.microsoft.com/office/drawing/2014/main" val="2458727771"/>
                  </a:ext>
                </a:extLst>
              </a:tr>
              <a:tr h="741680">
                <a:tc>
                  <a:txBody>
                    <a:bodyPr/>
                    <a:lstStyle/>
                    <a:p>
                      <a:pPr>
                        <a:spcAft>
                          <a:spcPts val="0"/>
                        </a:spcAft>
                      </a:pPr>
                      <a:r>
                        <a:rPr lang="fr-FR" sz="3200" b="1">
                          <a:effectLst/>
                          <a:latin typeface="+mn-lt"/>
                        </a:rPr>
                        <a:t>Méthodologiste</a:t>
                      </a:r>
                    </a:p>
                  </a:txBody>
                  <a:tcPr marL="137160" marR="137160" marT="0" marB="0"/>
                </a:tc>
                <a:tc>
                  <a:txBody>
                    <a:bodyPr/>
                    <a:lstStyle/>
                    <a:p>
                      <a:pPr>
                        <a:spcAft>
                          <a:spcPts val="0"/>
                        </a:spcAft>
                      </a:pPr>
                      <a:r>
                        <a:rPr lang="fr-FR" sz="3200" b="0" dirty="0">
                          <a:effectLst/>
                          <a:latin typeface="+mn-lt"/>
                        </a:rPr>
                        <a:t>J </a:t>
                      </a:r>
                      <a:r>
                        <a:rPr lang="fr-FR" sz="3200" b="0" dirty="0" err="1">
                          <a:effectLst/>
                          <a:latin typeface="+mn-lt"/>
                        </a:rPr>
                        <a:t>Labreuche</a:t>
                      </a:r>
                      <a:endParaRPr lang="fr-FR" sz="3200" b="0" dirty="0">
                        <a:effectLst/>
                        <a:latin typeface="+mn-lt"/>
                      </a:endParaRPr>
                    </a:p>
                  </a:txBody>
                  <a:tcPr marL="137160" marR="137160" marT="0" marB="0"/>
                </a:tc>
                <a:extLst>
                  <a:ext uri="{0D108BD9-81ED-4DB2-BD59-A6C34878D82A}">
                    <a16:rowId xmlns:a16="http://schemas.microsoft.com/office/drawing/2014/main" val="4259718703"/>
                  </a:ext>
                </a:extLst>
              </a:tr>
              <a:tr h="975360">
                <a:tc>
                  <a:txBody>
                    <a:bodyPr/>
                    <a:lstStyle/>
                    <a:p>
                      <a:pPr>
                        <a:spcAft>
                          <a:spcPts val="0"/>
                        </a:spcAft>
                      </a:pPr>
                      <a:r>
                        <a:rPr lang="fr-FR" sz="3200" b="1" dirty="0">
                          <a:effectLst/>
                          <a:latin typeface="+mn-lt"/>
                        </a:rPr>
                        <a:t>interopérabilité des bases de données</a:t>
                      </a:r>
                    </a:p>
                  </a:txBody>
                  <a:tcPr marL="137160" marR="137160" marT="0" marB="0"/>
                </a:tc>
                <a:tc>
                  <a:txBody>
                    <a:bodyPr/>
                    <a:lstStyle/>
                    <a:p>
                      <a:pPr>
                        <a:spcAft>
                          <a:spcPts val="0"/>
                        </a:spcAft>
                      </a:pPr>
                      <a:r>
                        <a:rPr lang="fr-FR" sz="3200" b="0" dirty="0">
                          <a:effectLst/>
                          <a:latin typeface="+mn-lt"/>
                        </a:rPr>
                        <a:t>S </a:t>
                      </a:r>
                      <a:r>
                        <a:rPr lang="fr-FR" sz="3200" b="0" dirty="0" err="1">
                          <a:effectLst/>
                          <a:latin typeface="+mn-lt"/>
                        </a:rPr>
                        <a:t>Vanderziepe</a:t>
                      </a:r>
                      <a:endParaRPr lang="fr-FR" sz="3200" b="0" dirty="0">
                        <a:effectLst/>
                        <a:latin typeface="+mn-lt"/>
                      </a:endParaRPr>
                    </a:p>
                  </a:txBody>
                  <a:tcPr marL="137160" marR="137160" marT="0" marB="0"/>
                </a:tc>
                <a:extLst>
                  <a:ext uri="{0D108BD9-81ED-4DB2-BD59-A6C34878D82A}">
                    <a16:rowId xmlns:a16="http://schemas.microsoft.com/office/drawing/2014/main" val="2634589954"/>
                  </a:ext>
                </a:extLst>
              </a:tr>
              <a:tr h="741680">
                <a:tc>
                  <a:txBody>
                    <a:bodyPr/>
                    <a:lstStyle/>
                    <a:p>
                      <a:pPr>
                        <a:spcAft>
                          <a:spcPts val="0"/>
                        </a:spcAft>
                      </a:pPr>
                      <a:r>
                        <a:rPr lang="fr-FR" sz="3200" b="1" dirty="0">
                          <a:effectLst/>
                          <a:latin typeface="+mn-lt"/>
                        </a:rPr>
                        <a:t>Représentant des </a:t>
                      </a:r>
                      <a:r>
                        <a:rPr lang="fr-FR" sz="3200" b="1" dirty="0" err="1">
                          <a:effectLst/>
                          <a:latin typeface="+mn-lt"/>
                        </a:rPr>
                        <a:t>ARCs</a:t>
                      </a:r>
                      <a:endParaRPr lang="fr-FR" sz="3200" b="1" dirty="0">
                        <a:effectLst/>
                        <a:latin typeface="+mn-lt"/>
                      </a:endParaRPr>
                    </a:p>
                  </a:txBody>
                  <a:tcPr marL="137160" marR="137160" marT="0" marB="0"/>
                </a:tc>
                <a:tc>
                  <a:txBody>
                    <a:bodyPr/>
                    <a:lstStyle/>
                    <a:p>
                      <a:pPr>
                        <a:spcAft>
                          <a:spcPts val="0"/>
                        </a:spcAft>
                      </a:pPr>
                      <a:r>
                        <a:rPr lang="fr-FR" sz="3200" b="0" dirty="0">
                          <a:effectLst/>
                          <a:latin typeface="+mn-lt"/>
                        </a:rPr>
                        <a:t>C </a:t>
                      </a:r>
                      <a:r>
                        <a:rPr lang="fr-FR" sz="3200" b="0" dirty="0" err="1">
                          <a:effectLst/>
                          <a:latin typeface="+mn-lt"/>
                        </a:rPr>
                        <a:t>Marichez</a:t>
                      </a:r>
                      <a:endParaRPr lang="fr-FR" sz="3200" b="0" dirty="0">
                        <a:effectLst/>
                        <a:latin typeface="+mn-lt"/>
                      </a:endParaRPr>
                    </a:p>
                  </a:txBody>
                  <a:tcPr marL="137160" marR="137160" marT="0" marB="0"/>
                </a:tc>
                <a:extLst>
                  <a:ext uri="{0D108BD9-81ED-4DB2-BD59-A6C34878D82A}">
                    <a16:rowId xmlns:a16="http://schemas.microsoft.com/office/drawing/2014/main" val="2351025059"/>
                  </a:ext>
                </a:extLst>
              </a:tr>
            </a:tbl>
          </a:graphicData>
        </a:graphic>
      </p:graphicFrame>
      <p:graphicFrame>
        <p:nvGraphicFramePr>
          <p:cNvPr id="11" name="Espace réservé du contenu 10">
            <a:extLst>
              <a:ext uri="{FF2B5EF4-FFF2-40B4-BE49-F238E27FC236}">
                <a16:creationId xmlns:a16="http://schemas.microsoft.com/office/drawing/2014/main" id="{9AD66998-33D4-5873-B3B3-3AA6A2E3D741}"/>
              </a:ext>
            </a:extLst>
          </p:cNvPr>
          <p:cNvGraphicFramePr>
            <a:graphicFrameLocks noGrp="1"/>
          </p:cNvGraphicFramePr>
          <p:nvPr>
            <p:ph sz="half" idx="2"/>
          </p:nvPr>
        </p:nvGraphicFramePr>
        <p:xfrm>
          <a:off x="12266021" y="2762976"/>
          <a:ext cx="10363200" cy="105765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4135536746"/>
                    </a:ext>
                  </a:extLst>
                </a:gridCol>
                <a:gridCol w="5181600">
                  <a:extLst>
                    <a:ext uri="{9D8B030D-6E8A-4147-A177-3AD203B41FA5}">
                      <a16:colId xmlns:a16="http://schemas.microsoft.com/office/drawing/2014/main" val="4227621508"/>
                    </a:ext>
                  </a:extLst>
                </a:gridCol>
              </a:tblGrid>
              <a:tr h="741680">
                <a:tc gridSpan="2">
                  <a:txBody>
                    <a:bodyPr/>
                    <a:lstStyle/>
                    <a:p>
                      <a:r>
                        <a:rPr lang="fr-FR" sz="2700" dirty="0"/>
                        <a:t>CS</a:t>
                      </a:r>
                    </a:p>
                  </a:txBody>
                  <a:tcPr marL="182880" marR="182880" marT="91440" marB="91440"/>
                </a:tc>
                <a:tc hMerge="1">
                  <a:txBody>
                    <a:bodyPr/>
                    <a:lstStyle/>
                    <a:p>
                      <a:endParaRPr lang="fr-FR" dirty="0"/>
                    </a:p>
                  </a:txBody>
                  <a:tcPr/>
                </a:tc>
                <a:extLst>
                  <a:ext uri="{0D108BD9-81ED-4DB2-BD59-A6C34878D82A}">
                    <a16:rowId xmlns:a16="http://schemas.microsoft.com/office/drawing/2014/main" val="1113206460"/>
                  </a:ext>
                </a:extLst>
              </a:tr>
              <a:tr h="741680">
                <a:tc>
                  <a:txBody>
                    <a:bodyPr/>
                    <a:lstStyle/>
                    <a:p>
                      <a:pPr>
                        <a:spcAft>
                          <a:spcPts val="0"/>
                        </a:spcAft>
                      </a:pPr>
                      <a:r>
                        <a:rPr lang="fr-FR" sz="3200" b="1" dirty="0">
                          <a:effectLst/>
                          <a:latin typeface="+mn-lt"/>
                        </a:rPr>
                        <a:t>MHEMO</a:t>
                      </a:r>
                    </a:p>
                  </a:txBody>
                  <a:tcPr marL="137160" marR="137160" marT="0" marB="0"/>
                </a:tc>
                <a:tc>
                  <a:txBody>
                    <a:bodyPr/>
                    <a:lstStyle/>
                    <a:p>
                      <a:pPr>
                        <a:spcAft>
                          <a:spcPts val="0"/>
                        </a:spcAft>
                      </a:pPr>
                      <a:r>
                        <a:rPr lang="fr-FR" sz="3200" dirty="0">
                          <a:effectLst/>
                          <a:latin typeface="+mn-lt"/>
                        </a:rPr>
                        <a:t>S Susen</a:t>
                      </a:r>
                    </a:p>
                  </a:txBody>
                  <a:tcPr marL="137160" marR="137160" marT="0" marB="0"/>
                </a:tc>
                <a:extLst>
                  <a:ext uri="{0D108BD9-81ED-4DB2-BD59-A6C34878D82A}">
                    <a16:rowId xmlns:a16="http://schemas.microsoft.com/office/drawing/2014/main" val="1656618788"/>
                  </a:ext>
                </a:extLst>
              </a:tr>
              <a:tr h="741680">
                <a:tc>
                  <a:txBody>
                    <a:bodyPr/>
                    <a:lstStyle/>
                    <a:p>
                      <a:pPr>
                        <a:spcAft>
                          <a:spcPts val="0"/>
                        </a:spcAft>
                      </a:pPr>
                      <a:r>
                        <a:rPr lang="fr-FR" sz="3200" b="1" dirty="0">
                          <a:effectLst/>
                          <a:latin typeface="+mn-lt"/>
                        </a:rPr>
                        <a:t>coordonnateur du CRMW </a:t>
                      </a:r>
                    </a:p>
                  </a:txBody>
                  <a:tcPr marL="137160" marR="137160" marT="0" marB="0"/>
                </a:tc>
                <a:tc>
                  <a:txBody>
                    <a:bodyPr/>
                    <a:lstStyle/>
                    <a:p>
                      <a:pPr>
                        <a:spcAft>
                          <a:spcPts val="0"/>
                        </a:spcAft>
                      </a:pPr>
                      <a:r>
                        <a:rPr lang="fr-FR" sz="3200" dirty="0">
                          <a:effectLst/>
                          <a:latin typeface="+mn-lt"/>
                        </a:rPr>
                        <a:t>A Rauch/ C Paris</a:t>
                      </a:r>
                    </a:p>
                  </a:txBody>
                  <a:tcPr marL="137160" marR="137160" marT="0" marB="0"/>
                </a:tc>
                <a:extLst>
                  <a:ext uri="{0D108BD9-81ED-4DB2-BD59-A6C34878D82A}">
                    <a16:rowId xmlns:a16="http://schemas.microsoft.com/office/drawing/2014/main" val="2526939480"/>
                  </a:ext>
                </a:extLst>
              </a:tr>
              <a:tr h="975360">
                <a:tc>
                  <a:txBody>
                    <a:bodyPr/>
                    <a:lstStyle/>
                    <a:p>
                      <a:pPr>
                        <a:spcAft>
                          <a:spcPts val="0"/>
                        </a:spcAft>
                      </a:pPr>
                      <a:r>
                        <a:rPr lang="fr-FR" sz="3200" b="1" dirty="0">
                          <a:effectLst/>
                          <a:latin typeface="+mn-lt"/>
                        </a:rPr>
                        <a:t>sites constitutifs du CRMW</a:t>
                      </a:r>
                    </a:p>
                  </a:txBody>
                  <a:tcPr marL="137160" marR="137160" marT="0" marB="0"/>
                </a:tc>
                <a:tc>
                  <a:txBody>
                    <a:bodyPr/>
                    <a:lstStyle/>
                    <a:p>
                      <a:pPr>
                        <a:spcAft>
                          <a:spcPts val="0"/>
                        </a:spcAft>
                      </a:pPr>
                      <a:r>
                        <a:rPr lang="fr-FR" sz="3200" dirty="0">
                          <a:effectLst/>
                          <a:latin typeface="+mn-lt"/>
                        </a:rPr>
                        <a:t>A Veyradier /Y </a:t>
                      </a:r>
                      <a:r>
                        <a:rPr lang="fr-FR" sz="3200" dirty="0" err="1">
                          <a:effectLst/>
                          <a:latin typeface="+mn-lt"/>
                        </a:rPr>
                        <a:t>Repessé</a:t>
                      </a:r>
                      <a:r>
                        <a:rPr lang="fr-FR" sz="3200" dirty="0">
                          <a:effectLst/>
                          <a:latin typeface="+mn-lt"/>
                        </a:rPr>
                        <a:t>/ </a:t>
                      </a:r>
                      <a:r>
                        <a:rPr lang="fr-FR" sz="3200" i="0" dirty="0">
                          <a:effectLst/>
                          <a:latin typeface="+mn-lt"/>
                        </a:rPr>
                        <a:t>M </a:t>
                      </a:r>
                      <a:r>
                        <a:rPr lang="fr-FR" sz="3200" i="0" dirty="0" err="1">
                          <a:effectLst/>
                          <a:latin typeface="+mn-lt"/>
                        </a:rPr>
                        <a:t>Trossaërt</a:t>
                      </a:r>
                      <a:endParaRPr lang="fr-FR" sz="3200" i="0" dirty="0">
                        <a:effectLst/>
                        <a:latin typeface="+mn-lt"/>
                      </a:endParaRPr>
                    </a:p>
                  </a:txBody>
                  <a:tcPr marL="137160" marR="137160" marT="0" marB="0"/>
                </a:tc>
                <a:extLst>
                  <a:ext uri="{0D108BD9-81ED-4DB2-BD59-A6C34878D82A}">
                    <a16:rowId xmlns:a16="http://schemas.microsoft.com/office/drawing/2014/main" val="1201989118"/>
                  </a:ext>
                </a:extLst>
              </a:tr>
              <a:tr h="741680">
                <a:tc>
                  <a:txBody>
                    <a:bodyPr/>
                    <a:lstStyle/>
                    <a:p>
                      <a:pPr>
                        <a:spcAft>
                          <a:spcPts val="0"/>
                        </a:spcAft>
                      </a:pPr>
                      <a:r>
                        <a:rPr lang="fr-FR" sz="3200" b="1" dirty="0">
                          <a:effectLst/>
                          <a:latin typeface="+mn-lt"/>
                        </a:rPr>
                        <a:t>Représentant des CRC</a:t>
                      </a:r>
                    </a:p>
                  </a:txBody>
                  <a:tcPr marL="137160" marR="137160" marT="0" marB="0"/>
                </a:tc>
                <a:tc>
                  <a:txBody>
                    <a:bodyPr/>
                    <a:lstStyle/>
                    <a:p>
                      <a:pPr>
                        <a:spcAft>
                          <a:spcPts val="0"/>
                        </a:spcAft>
                      </a:pPr>
                      <a:r>
                        <a:rPr lang="fr-FR" sz="2900" b="0" dirty="0">
                          <a:effectLst/>
                          <a:latin typeface="+mn-lt"/>
                        </a:rPr>
                        <a:t>S </a:t>
                      </a:r>
                      <a:r>
                        <a:rPr lang="fr-FR" sz="2900" b="0" dirty="0" err="1">
                          <a:effectLst/>
                          <a:latin typeface="+mn-lt"/>
                        </a:rPr>
                        <a:t>Castet</a:t>
                      </a:r>
                      <a:endParaRPr lang="fr-FR" sz="2900" b="0" dirty="0">
                        <a:effectLst/>
                        <a:latin typeface="+mn-lt"/>
                      </a:endParaRPr>
                    </a:p>
                  </a:txBody>
                  <a:tcPr marL="137160" marR="137160" marT="0" marB="0"/>
                </a:tc>
                <a:extLst>
                  <a:ext uri="{0D108BD9-81ED-4DB2-BD59-A6C34878D82A}">
                    <a16:rowId xmlns:a16="http://schemas.microsoft.com/office/drawing/2014/main" val="4154240979"/>
                  </a:ext>
                </a:extLst>
              </a:tr>
              <a:tr h="975360">
                <a:tc>
                  <a:txBody>
                    <a:bodyPr/>
                    <a:lstStyle/>
                    <a:p>
                      <a:pPr>
                        <a:spcAft>
                          <a:spcPts val="0"/>
                        </a:spcAft>
                      </a:pPr>
                      <a:r>
                        <a:rPr lang="fr-FR" sz="3200" b="1" dirty="0">
                          <a:effectLst/>
                          <a:latin typeface="+mn-lt"/>
                        </a:rPr>
                        <a:t>Représentant recherche</a:t>
                      </a:r>
                    </a:p>
                  </a:txBody>
                  <a:tcPr marL="137160" marR="137160" marT="0" marB="0"/>
                </a:tc>
                <a:tc>
                  <a:txBody>
                    <a:bodyPr/>
                    <a:lstStyle/>
                    <a:p>
                      <a:pPr>
                        <a:spcAft>
                          <a:spcPts val="0"/>
                        </a:spcAft>
                      </a:pPr>
                      <a:r>
                        <a:rPr lang="fr-FR" sz="3200" dirty="0">
                          <a:effectLst/>
                          <a:latin typeface="+mn-lt"/>
                        </a:rPr>
                        <a:t>C Denis / P </a:t>
                      </a:r>
                      <a:r>
                        <a:rPr lang="fr-FR" sz="3200" dirty="0" err="1">
                          <a:effectLst/>
                          <a:latin typeface="+mn-lt"/>
                        </a:rPr>
                        <a:t>Lenting</a:t>
                      </a:r>
                      <a:endParaRPr lang="fr-FR" sz="3200" dirty="0">
                        <a:effectLst/>
                        <a:latin typeface="+mn-lt"/>
                      </a:endParaRPr>
                    </a:p>
                    <a:p>
                      <a:pPr>
                        <a:spcAft>
                          <a:spcPts val="0"/>
                        </a:spcAft>
                      </a:pPr>
                      <a:r>
                        <a:rPr lang="fr-FR" sz="3200" dirty="0">
                          <a:effectLst/>
                          <a:latin typeface="+mn-lt"/>
                        </a:rPr>
                        <a:t> </a:t>
                      </a:r>
                    </a:p>
                  </a:txBody>
                  <a:tcPr marL="137160" marR="137160" marT="0" marB="0"/>
                </a:tc>
                <a:extLst>
                  <a:ext uri="{0D108BD9-81ED-4DB2-BD59-A6C34878D82A}">
                    <a16:rowId xmlns:a16="http://schemas.microsoft.com/office/drawing/2014/main" val="3326564743"/>
                  </a:ext>
                </a:extLst>
              </a:tr>
              <a:tr h="741680">
                <a:tc>
                  <a:txBody>
                    <a:bodyPr/>
                    <a:lstStyle/>
                    <a:p>
                      <a:pPr>
                        <a:spcAft>
                          <a:spcPts val="0"/>
                        </a:spcAft>
                      </a:pPr>
                      <a:r>
                        <a:rPr lang="fr-FR" sz="3200" b="1" dirty="0">
                          <a:effectLst/>
                          <a:latin typeface="+mn-lt"/>
                        </a:rPr>
                        <a:t>Représentant AFH</a:t>
                      </a:r>
                    </a:p>
                  </a:txBody>
                  <a:tcPr marL="137160" marR="137160" marT="0" marB="0"/>
                </a:tc>
                <a:tc>
                  <a:txBody>
                    <a:bodyPr/>
                    <a:lstStyle/>
                    <a:p>
                      <a:pPr>
                        <a:spcAft>
                          <a:spcPts val="0"/>
                        </a:spcAft>
                      </a:pPr>
                      <a:r>
                        <a:rPr lang="fr-FR" sz="3200" dirty="0">
                          <a:effectLst/>
                          <a:latin typeface="+mn-lt"/>
                        </a:rPr>
                        <a:t>N Giraud</a:t>
                      </a:r>
                    </a:p>
                  </a:txBody>
                  <a:tcPr marL="137160" marR="137160" marT="0" marB="0"/>
                </a:tc>
                <a:extLst>
                  <a:ext uri="{0D108BD9-81ED-4DB2-BD59-A6C34878D82A}">
                    <a16:rowId xmlns:a16="http://schemas.microsoft.com/office/drawing/2014/main" val="2857848783"/>
                  </a:ext>
                </a:extLst>
              </a:tr>
              <a:tr h="975360">
                <a:tc>
                  <a:txBody>
                    <a:bodyPr/>
                    <a:lstStyle/>
                    <a:p>
                      <a:pPr>
                        <a:spcAft>
                          <a:spcPts val="0"/>
                        </a:spcAft>
                      </a:pPr>
                      <a:r>
                        <a:rPr lang="fr-FR" sz="3200" b="1" dirty="0">
                          <a:effectLst/>
                          <a:latin typeface="+mn-lt"/>
                        </a:rPr>
                        <a:t>laboratoires Willebrand CRMW</a:t>
                      </a:r>
                    </a:p>
                  </a:txBody>
                  <a:tcPr marL="137160" marR="137160" marT="0" marB="0"/>
                </a:tc>
                <a:tc>
                  <a:txBody>
                    <a:bodyPr/>
                    <a:lstStyle/>
                    <a:p>
                      <a:pPr>
                        <a:spcAft>
                          <a:spcPts val="0"/>
                        </a:spcAft>
                      </a:pPr>
                      <a:r>
                        <a:rPr lang="fr-FR" sz="3200" b="0" dirty="0">
                          <a:effectLst/>
                          <a:latin typeface="+mn-lt"/>
                        </a:rPr>
                        <a:t>P Boisseau.  C Ternisien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b="0" dirty="0">
                          <a:effectLst/>
                          <a:latin typeface="+mn-lt"/>
                        </a:rPr>
                        <a:t>C </a:t>
                      </a:r>
                      <a:r>
                        <a:rPr lang="fr-FR" sz="3200" b="0" dirty="0" err="1">
                          <a:effectLst/>
                          <a:latin typeface="+mn-lt"/>
                        </a:rPr>
                        <a:t>Zawadzki</a:t>
                      </a:r>
                      <a:r>
                        <a:rPr lang="fr-FR" sz="3200" b="0" dirty="0">
                          <a:effectLst/>
                          <a:latin typeface="+mn-lt"/>
                        </a:rPr>
                        <a:t>. E Jeanpierre</a:t>
                      </a:r>
                    </a:p>
                  </a:txBody>
                  <a:tcPr marL="137160" marR="137160" marT="0" marB="0"/>
                </a:tc>
                <a:extLst>
                  <a:ext uri="{0D108BD9-81ED-4DB2-BD59-A6C34878D82A}">
                    <a16:rowId xmlns:a16="http://schemas.microsoft.com/office/drawing/2014/main" val="3185481787"/>
                  </a:ext>
                </a:extLst>
              </a:tr>
              <a:tr h="975360">
                <a:tc>
                  <a:txBody>
                    <a:bodyPr/>
                    <a:lstStyle/>
                    <a:p>
                      <a:pPr>
                        <a:spcAft>
                          <a:spcPts val="0"/>
                        </a:spcAft>
                      </a:pPr>
                      <a:r>
                        <a:rPr lang="fr-FR" sz="3200" b="1">
                          <a:effectLst/>
                          <a:latin typeface="+mn-lt"/>
                        </a:rPr>
                        <a:t>Personne indépendante du traitement des données</a:t>
                      </a:r>
                    </a:p>
                  </a:txBody>
                  <a:tcPr marL="137160" marR="137160" marT="0" marB="0"/>
                </a:tc>
                <a:tc>
                  <a:txBody>
                    <a:bodyPr/>
                    <a:lstStyle/>
                    <a:p>
                      <a:pPr>
                        <a:spcAft>
                          <a:spcPts val="0"/>
                        </a:spcAft>
                      </a:pPr>
                      <a:r>
                        <a:rPr lang="fr-FR" sz="3200" dirty="0">
                          <a:effectLst/>
                          <a:latin typeface="+mn-lt"/>
                        </a:rPr>
                        <a:t>DA </a:t>
                      </a:r>
                      <a:r>
                        <a:rPr lang="fr-FR" sz="3200" dirty="0" err="1">
                          <a:effectLst/>
                          <a:latin typeface="+mn-lt"/>
                        </a:rPr>
                        <a:t>Tregouet</a:t>
                      </a:r>
                      <a:endParaRPr lang="fr-FR" sz="3200" dirty="0">
                        <a:effectLst/>
                        <a:latin typeface="+mn-lt"/>
                      </a:endParaRPr>
                    </a:p>
                  </a:txBody>
                  <a:tcPr marL="137160" marR="137160" marT="0" marB="0"/>
                </a:tc>
                <a:extLst>
                  <a:ext uri="{0D108BD9-81ED-4DB2-BD59-A6C34878D82A}">
                    <a16:rowId xmlns:a16="http://schemas.microsoft.com/office/drawing/2014/main" val="2300221322"/>
                  </a:ext>
                </a:extLst>
              </a:tr>
              <a:tr h="741680">
                <a:tc>
                  <a:txBody>
                    <a:bodyPr/>
                    <a:lstStyle/>
                    <a:p>
                      <a:pPr>
                        <a:spcAft>
                          <a:spcPts val="0"/>
                        </a:spcAft>
                      </a:pPr>
                      <a:r>
                        <a:rPr lang="fr-FR" sz="3200" b="1" dirty="0">
                          <a:effectLst/>
                          <a:latin typeface="+mn-lt"/>
                        </a:rPr>
                        <a:t>CS </a:t>
                      </a:r>
                      <a:r>
                        <a:rPr lang="fr-FR" sz="3200" b="1" dirty="0" err="1">
                          <a:effectLst/>
                          <a:latin typeface="+mn-lt"/>
                        </a:rPr>
                        <a:t>Mhemo-FranceCoag</a:t>
                      </a:r>
                      <a:endParaRPr lang="fr-FR" sz="3200" b="1" dirty="0">
                        <a:effectLst/>
                        <a:latin typeface="+mn-lt"/>
                      </a:endParaRPr>
                    </a:p>
                  </a:txBody>
                  <a:tcPr marL="137160" marR="137160" marT="0" marB="0"/>
                </a:tc>
                <a:tc>
                  <a:txBody>
                    <a:bodyPr/>
                    <a:lstStyle/>
                    <a:p>
                      <a:pPr>
                        <a:spcAft>
                          <a:spcPts val="0"/>
                        </a:spcAft>
                      </a:pPr>
                      <a:r>
                        <a:rPr lang="fr-FR" sz="3200" dirty="0">
                          <a:effectLst/>
                          <a:latin typeface="+mn-lt"/>
                        </a:rPr>
                        <a:t>J </a:t>
                      </a:r>
                      <a:r>
                        <a:rPr lang="fr-FR" sz="3200" dirty="0" err="1">
                          <a:effectLst/>
                          <a:latin typeface="+mn-lt"/>
                        </a:rPr>
                        <a:t>Goudemand</a:t>
                      </a:r>
                      <a:endParaRPr lang="fr-FR" sz="3200" dirty="0">
                        <a:effectLst/>
                        <a:latin typeface="+mn-lt"/>
                      </a:endParaRPr>
                    </a:p>
                  </a:txBody>
                  <a:tcPr marL="137160" marR="137160" marT="0" marB="0"/>
                </a:tc>
                <a:extLst>
                  <a:ext uri="{0D108BD9-81ED-4DB2-BD59-A6C34878D82A}">
                    <a16:rowId xmlns:a16="http://schemas.microsoft.com/office/drawing/2014/main" val="2185942334"/>
                  </a:ext>
                </a:extLst>
              </a:tr>
              <a:tr h="741680">
                <a:tc>
                  <a:txBody>
                    <a:bodyPr/>
                    <a:lstStyle/>
                    <a:p>
                      <a:pPr>
                        <a:spcAft>
                          <a:spcPts val="0"/>
                        </a:spcAft>
                      </a:pPr>
                      <a:r>
                        <a:rPr lang="fr-FR" sz="3200" b="1">
                          <a:effectLst/>
                          <a:latin typeface="+mn-lt"/>
                        </a:rPr>
                        <a:t>Méthodologiste</a:t>
                      </a:r>
                    </a:p>
                  </a:txBody>
                  <a:tcPr marL="137160" marR="137160" marT="0" marB="0"/>
                </a:tc>
                <a:tc>
                  <a:txBody>
                    <a:bodyPr/>
                    <a:lstStyle/>
                    <a:p>
                      <a:pPr>
                        <a:spcAft>
                          <a:spcPts val="0"/>
                        </a:spcAft>
                      </a:pPr>
                      <a:r>
                        <a:rPr lang="fr-FR" sz="3200" dirty="0">
                          <a:effectLst/>
                          <a:latin typeface="+mn-lt"/>
                        </a:rPr>
                        <a:t>J </a:t>
                      </a:r>
                      <a:r>
                        <a:rPr lang="fr-FR" sz="3200" dirty="0" err="1">
                          <a:effectLst/>
                          <a:latin typeface="+mn-lt"/>
                        </a:rPr>
                        <a:t>Labreuche</a:t>
                      </a:r>
                      <a:endParaRPr lang="fr-FR" sz="3200" dirty="0">
                        <a:effectLst/>
                        <a:latin typeface="+mn-lt"/>
                      </a:endParaRPr>
                    </a:p>
                  </a:txBody>
                  <a:tcPr marL="137160" marR="137160" marT="0" marB="0"/>
                </a:tc>
                <a:extLst>
                  <a:ext uri="{0D108BD9-81ED-4DB2-BD59-A6C34878D82A}">
                    <a16:rowId xmlns:a16="http://schemas.microsoft.com/office/drawing/2014/main" val="2114683365"/>
                  </a:ext>
                </a:extLst>
              </a:tr>
              <a:tr h="741680">
                <a:tc>
                  <a:txBody>
                    <a:bodyPr/>
                    <a:lstStyle/>
                    <a:p>
                      <a:pPr>
                        <a:spcAft>
                          <a:spcPts val="0"/>
                        </a:spcAft>
                      </a:pPr>
                      <a:r>
                        <a:rPr lang="fr-FR" sz="3200" b="1" dirty="0" err="1">
                          <a:effectLst/>
                          <a:latin typeface="+mn-lt"/>
                        </a:rPr>
                        <a:t>ARCs</a:t>
                      </a:r>
                      <a:endParaRPr lang="fr-FR" sz="3200" b="1" dirty="0">
                        <a:effectLst/>
                        <a:latin typeface="+mn-lt"/>
                      </a:endParaRPr>
                    </a:p>
                  </a:txBody>
                  <a:tcPr marL="137160" marR="137160" marT="0" marB="0"/>
                </a:tc>
                <a:tc>
                  <a:txBody>
                    <a:bodyPr/>
                    <a:lstStyle/>
                    <a:p>
                      <a:pPr>
                        <a:spcAft>
                          <a:spcPts val="0"/>
                        </a:spcAft>
                      </a:pPr>
                      <a:r>
                        <a:rPr lang="fr-FR" sz="3200" dirty="0">
                          <a:effectLst/>
                          <a:latin typeface="+mn-lt"/>
                        </a:rPr>
                        <a:t>C </a:t>
                      </a:r>
                      <a:r>
                        <a:rPr lang="fr-FR" sz="3200" dirty="0" err="1">
                          <a:effectLst/>
                          <a:latin typeface="+mn-lt"/>
                        </a:rPr>
                        <a:t>Marichez</a:t>
                      </a:r>
                      <a:endParaRPr lang="fr-FR" sz="3200" dirty="0">
                        <a:effectLst/>
                        <a:latin typeface="+mn-lt"/>
                      </a:endParaRPr>
                    </a:p>
                  </a:txBody>
                  <a:tcPr marL="137160" marR="137160" marT="0" marB="0"/>
                </a:tc>
                <a:extLst>
                  <a:ext uri="{0D108BD9-81ED-4DB2-BD59-A6C34878D82A}">
                    <a16:rowId xmlns:a16="http://schemas.microsoft.com/office/drawing/2014/main" val="478628028"/>
                  </a:ext>
                </a:extLst>
              </a:tr>
              <a:tr h="741680">
                <a:tc>
                  <a:txBody>
                    <a:bodyPr/>
                    <a:lstStyle/>
                    <a:p>
                      <a:pPr>
                        <a:spcAft>
                          <a:spcPts val="0"/>
                        </a:spcAft>
                      </a:pPr>
                      <a:r>
                        <a:rPr lang="fr-FR" sz="3200" b="1" dirty="0">
                          <a:effectLst/>
                          <a:latin typeface="+mn-lt"/>
                        </a:rPr>
                        <a:t>comité d’éthique</a:t>
                      </a:r>
                    </a:p>
                  </a:txBody>
                  <a:tcPr marL="137160" marR="137160" marT="0" marB="0"/>
                </a:tc>
                <a:tc>
                  <a:txBody>
                    <a:bodyPr/>
                    <a:lstStyle/>
                    <a:p>
                      <a:pPr>
                        <a:spcAft>
                          <a:spcPts val="0"/>
                        </a:spcAft>
                      </a:pPr>
                      <a:r>
                        <a:rPr lang="fr-FR" sz="3200" dirty="0">
                          <a:effectLst/>
                          <a:latin typeface="+mn-lt"/>
                        </a:rPr>
                        <a:t>Laetitia </a:t>
                      </a:r>
                      <a:r>
                        <a:rPr lang="fr-FR" sz="3200" dirty="0" err="1">
                          <a:effectLst/>
                          <a:latin typeface="+mn-lt"/>
                        </a:rPr>
                        <a:t>Delassus</a:t>
                      </a:r>
                      <a:endParaRPr lang="fr-FR" sz="3200" dirty="0">
                        <a:effectLst/>
                        <a:latin typeface="+mn-lt"/>
                      </a:endParaRPr>
                    </a:p>
                  </a:txBody>
                  <a:tcPr marL="137160" marR="137160" marT="0" marB="0"/>
                </a:tc>
                <a:extLst>
                  <a:ext uri="{0D108BD9-81ED-4DB2-BD59-A6C34878D82A}">
                    <a16:rowId xmlns:a16="http://schemas.microsoft.com/office/drawing/2014/main" val="796279911"/>
                  </a:ext>
                </a:extLst>
              </a:tr>
            </a:tbl>
          </a:graphicData>
        </a:graphic>
      </p:graphicFrame>
    </p:spTree>
    <p:extLst>
      <p:ext uri="{BB962C8B-B14F-4D97-AF65-F5344CB8AC3E}">
        <p14:creationId xmlns:p14="http://schemas.microsoft.com/office/powerpoint/2010/main" val="264912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D4CFD-B475-A0A7-4D3C-DE03545FCE40}"/>
              </a:ext>
            </a:extLst>
          </p:cNvPr>
          <p:cNvSpPr>
            <a:spLocks noGrp="1"/>
          </p:cNvSpPr>
          <p:nvPr>
            <p:ph type="title"/>
          </p:nvPr>
        </p:nvSpPr>
        <p:spPr/>
        <p:txBody>
          <a:bodyPr>
            <a:normAutofit/>
          </a:bodyPr>
          <a:lstStyle/>
          <a:p>
            <a:r>
              <a:rPr lang="fr-FR" sz="6400" dirty="0">
                <a:solidFill>
                  <a:srgbClr val="0070C0"/>
                </a:solidFill>
              </a:rPr>
              <a:t>1ere réunion du CS le 21/05/24</a:t>
            </a:r>
          </a:p>
        </p:txBody>
      </p:sp>
      <p:pic>
        <p:nvPicPr>
          <p:cNvPr id="5" name="Espace réservé du contenu 4">
            <a:extLst>
              <a:ext uri="{FF2B5EF4-FFF2-40B4-BE49-F238E27FC236}">
                <a16:creationId xmlns:a16="http://schemas.microsoft.com/office/drawing/2014/main" id="{AA976812-50B5-24F0-577B-5D6E49C15FBB}"/>
              </a:ext>
            </a:extLst>
          </p:cNvPr>
          <p:cNvPicPr>
            <a:picLocks noGrp="1" noChangeAspect="1"/>
          </p:cNvPicPr>
          <p:nvPr>
            <p:ph idx="1"/>
          </p:nvPr>
        </p:nvPicPr>
        <p:blipFill rotWithShape="1">
          <a:blip r:embed="rId2"/>
          <a:srcRect r="68607" b="42773"/>
          <a:stretch/>
        </p:blipFill>
        <p:spPr>
          <a:xfrm>
            <a:off x="9502871" y="10405153"/>
            <a:ext cx="3350984" cy="2135192"/>
          </a:xfrm>
        </p:spPr>
      </p:pic>
      <p:pic>
        <p:nvPicPr>
          <p:cNvPr id="6" name="Espace réservé du contenu 4">
            <a:extLst>
              <a:ext uri="{FF2B5EF4-FFF2-40B4-BE49-F238E27FC236}">
                <a16:creationId xmlns:a16="http://schemas.microsoft.com/office/drawing/2014/main" id="{283E928A-3AC5-0340-7623-1ECFDB5AB67F}"/>
              </a:ext>
            </a:extLst>
          </p:cNvPr>
          <p:cNvPicPr>
            <a:picLocks noChangeAspect="1"/>
          </p:cNvPicPr>
          <p:nvPr/>
        </p:nvPicPr>
        <p:blipFill rotWithShape="1">
          <a:blip r:embed="rId2"/>
          <a:srcRect t="55036"/>
          <a:stretch/>
        </p:blipFill>
        <p:spPr>
          <a:xfrm>
            <a:off x="1160055" y="4180119"/>
            <a:ext cx="19329400" cy="3037976"/>
          </a:xfrm>
          <a:prstGeom prst="rect">
            <a:avLst/>
          </a:prstGeom>
        </p:spPr>
      </p:pic>
      <p:sp>
        <p:nvSpPr>
          <p:cNvPr id="7" name="ZoneTexte 6">
            <a:extLst>
              <a:ext uri="{FF2B5EF4-FFF2-40B4-BE49-F238E27FC236}">
                <a16:creationId xmlns:a16="http://schemas.microsoft.com/office/drawing/2014/main" id="{E8EC8061-973D-3D3E-5A2F-37E1609C3DFA}"/>
              </a:ext>
            </a:extLst>
          </p:cNvPr>
          <p:cNvSpPr txBox="1"/>
          <p:nvPr/>
        </p:nvSpPr>
        <p:spPr>
          <a:xfrm>
            <a:off x="3396346" y="7968343"/>
            <a:ext cx="10589117"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kern="1200" dirty="0">
                <a:solidFill>
                  <a:prstClr val="black"/>
                </a:solidFill>
                <a:latin typeface="Calibri" panose="020F0502020204030204"/>
              </a:rPr>
              <a:t>Rapporteurs C Denis et J </a:t>
            </a:r>
            <a:r>
              <a:rPr lang="fr-FR" sz="3600" kern="1200" dirty="0" err="1">
                <a:solidFill>
                  <a:prstClr val="black"/>
                </a:solidFill>
                <a:latin typeface="Calibri" panose="020F0502020204030204"/>
              </a:rPr>
              <a:t>Goudemand</a:t>
            </a:r>
            <a:r>
              <a:rPr lang="fr-FR" sz="3600" kern="1200" dirty="0">
                <a:solidFill>
                  <a:prstClr val="black"/>
                </a:solidFill>
                <a:latin typeface="Calibri" panose="020F0502020204030204"/>
              </a:rPr>
              <a:t> =&gt; avis favorable  </a:t>
            </a:r>
          </a:p>
        </p:txBody>
      </p:sp>
    </p:spTree>
    <p:extLst>
      <p:ext uri="{BB962C8B-B14F-4D97-AF65-F5344CB8AC3E}">
        <p14:creationId xmlns:p14="http://schemas.microsoft.com/office/powerpoint/2010/main" val="90151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ZoneTexte 72"/>
          <p:cNvSpPr txBox="1"/>
          <p:nvPr/>
        </p:nvSpPr>
        <p:spPr>
          <a:xfrm>
            <a:off x="10063372" y="10430111"/>
            <a:ext cx="7961795" cy="3108543"/>
          </a:xfrm>
          <a:prstGeom prst="rect">
            <a:avLst/>
          </a:prstGeom>
          <a:noFill/>
        </p:spPr>
        <p:txBody>
          <a:bodyPr wrap="none" rtlCol="0">
            <a:spAutoFit/>
          </a:bodyPr>
          <a:lstStyle/>
          <a:p>
            <a:pPr marL="0" indent="0" defTabSz="1828823" hangingPunct="1">
              <a:lnSpc>
                <a:spcPct val="100000"/>
              </a:lnSpc>
              <a:spcBef>
                <a:spcPts val="0"/>
              </a:spcBef>
              <a:buSzTx/>
              <a:buNone/>
            </a:pPr>
            <a:r>
              <a:rPr lang="fr-FR" sz="2800" i="1" kern="1200" dirty="0">
                <a:solidFill>
                  <a:prstClr val="black"/>
                </a:solidFill>
                <a:latin typeface="Calibri" panose="020F0502020204030204"/>
              </a:rPr>
              <a:t>*</a:t>
            </a:r>
            <a:r>
              <a:rPr lang="fr-FR" sz="2800" b="1" i="1" kern="1200" dirty="0">
                <a:solidFill>
                  <a:prstClr val="black"/>
                </a:solidFill>
                <a:latin typeface="Calibri" panose="020F0502020204030204"/>
              </a:rPr>
              <a:t>CDE</a:t>
            </a:r>
            <a:r>
              <a:rPr lang="fr-FR" sz="2800" i="1" kern="1200" dirty="0">
                <a:solidFill>
                  <a:prstClr val="black"/>
                </a:solidFill>
                <a:latin typeface="Calibri" panose="020F0502020204030204"/>
              </a:rPr>
              <a:t>: Set of </a:t>
            </a:r>
            <a:r>
              <a:rPr lang="fr-FR" sz="2800" i="1" kern="1200" dirty="0" err="1">
                <a:solidFill>
                  <a:prstClr val="black"/>
                </a:solidFill>
                <a:latin typeface="Calibri" panose="020F0502020204030204"/>
              </a:rPr>
              <a:t>common</a:t>
            </a:r>
            <a:r>
              <a:rPr lang="fr-FR" sz="2800" i="1" kern="1200" dirty="0">
                <a:solidFill>
                  <a:prstClr val="black"/>
                </a:solidFill>
                <a:latin typeface="Calibri" panose="020F0502020204030204"/>
              </a:rPr>
              <a:t> data </a:t>
            </a:r>
            <a:r>
              <a:rPr lang="fr-FR" sz="2800" i="1" kern="1200" dirty="0" err="1">
                <a:solidFill>
                  <a:prstClr val="black"/>
                </a:solidFill>
                <a:latin typeface="Calibri" panose="020F0502020204030204"/>
              </a:rPr>
              <a:t>elements</a:t>
            </a:r>
            <a:r>
              <a:rPr lang="fr-FR" sz="2800" i="1" kern="1200" dirty="0">
                <a:solidFill>
                  <a:prstClr val="black"/>
                </a:solidFill>
                <a:latin typeface="Calibri" panose="020F0502020204030204"/>
              </a:rPr>
              <a:t> </a:t>
            </a:r>
          </a:p>
          <a:p>
            <a:pPr marL="0" indent="0" defTabSz="1828823" hangingPunct="1">
              <a:lnSpc>
                <a:spcPct val="100000"/>
              </a:lnSpc>
              <a:spcBef>
                <a:spcPts val="0"/>
              </a:spcBef>
              <a:buSzTx/>
              <a:buNone/>
            </a:pPr>
            <a:r>
              <a:rPr lang="fr-FR" sz="2800" i="1" kern="1200" dirty="0">
                <a:solidFill>
                  <a:prstClr val="black"/>
                </a:solidFill>
                <a:latin typeface="Calibri" panose="020F0502020204030204"/>
              </a:rPr>
              <a:t>*</a:t>
            </a:r>
            <a:r>
              <a:rPr lang="fr-FR" sz="2800" b="1" i="1" kern="1200" dirty="0" err="1">
                <a:solidFill>
                  <a:prstClr val="black"/>
                </a:solidFill>
                <a:latin typeface="Calibri" panose="020F0502020204030204"/>
              </a:rPr>
              <a:t>DsCDE</a:t>
            </a:r>
            <a:r>
              <a:rPr lang="fr-FR" sz="2800" i="1" kern="1200" dirty="0">
                <a:solidFill>
                  <a:prstClr val="black"/>
                </a:solidFill>
                <a:latin typeface="Calibri" panose="020F0502020204030204"/>
              </a:rPr>
              <a:t>: Domain </a:t>
            </a:r>
            <a:r>
              <a:rPr lang="fr-FR" sz="2800" i="1" kern="1200" dirty="0" err="1">
                <a:solidFill>
                  <a:prstClr val="black"/>
                </a:solidFill>
                <a:latin typeface="Calibri" panose="020F0502020204030204"/>
              </a:rPr>
              <a:t>specific</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common</a:t>
            </a:r>
            <a:r>
              <a:rPr lang="fr-FR" sz="2800" i="1" kern="1200" dirty="0">
                <a:solidFill>
                  <a:prstClr val="black"/>
                </a:solidFill>
                <a:latin typeface="Calibri" panose="020F0502020204030204"/>
              </a:rPr>
              <a:t> data </a:t>
            </a:r>
            <a:r>
              <a:rPr lang="fr-FR" sz="2800" i="1" kern="1200" dirty="0" err="1">
                <a:solidFill>
                  <a:prstClr val="black"/>
                </a:solidFill>
                <a:latin typeface="Calibri" panose="020F0502020204030204"/>
              </a:rPr>
              <a:t>elements</a:t>
            </a:r>
            <a:endParaRPr lang="fr-FR" sz="2800" i="1" kern="1200" dirty="0">
              <a:solidFill>
                <a:prstClr val="black"/>
              </a:solidFill>
              <a:latin typeface="Calibri" panose="020F0502020204030204"/>
            </a:endParaRPr>
          </a:p>
          <a:p>
            <a:pPr marL="0" indent="0" defTabSz="1828823" hangingPunct="1">
              <a:lnSpc>
                <a:spcPct val="100000"/>
              </a:lnSpc>
              <a:spcBef>
                <a:spcPts val="0"/>
              </a:spcBef>
              <a:buSzTx/>
              <a:buNone/>
            </a:pPr>
            <a:r>
              <a:rPr lang="fr-FR" sz="2800" b="1" i="1" kern="1200" dirty="0">
                <a:solidFill>
                  <a:prstClr val="black"/>
                </a:solidFill>
                <a:latin typeface="Calibri" panose="020F0502020204030204"/>
              </a:rPr>
              <a:t>HGVS:</a:t>
            </a:r>
            <a:r>
              <a:rPr lang="fr-FR" sz="2800" i="1" kern="1200" dirty="0">
                <a:solidFill>
                  <a:prstClr val="black"/>
                </a:solidFill>
                <a:latin typeface="Calibri" panose="020F0502020204030204"/>
              </a:rPr>
              <a:t> Human </a:t>
            </a:r>
            <a:r>
              <a:rPr lang="fr-FR" sz="2800" i="1" kern="1200" dirty="0" err="1">
                <a:solidFill>
                  <a:prstClr val="black"/>
                </a:solidFill>
                <a:latin typeface="Calibri" panose="020F0502020204030204"/>
              </a:rPr>
              <a:t>Genome</a:t>
            </a:r>
            <a:r>
              <a:rPr lang="fr-FR" sz="2800" i="1" kern="1200" dirty="0">
                <a:solidFill>
                  <a:prstClr val="black"/>
                </a:solidFill>
                <a:latin typeface="Calibri" panose="020F0502020204030204"/>
              </a:rPr>
              <a:t> Variant Society Nomenclature</a:t>
            </a:r>
          </a:p>
          <a:p>
            <a:pPr marL="0" indent="0" defTabSz="1828823" hangingPunct="1">
              <a:lnSpc>
                <a:spcPct val="100000"/>
              </a:lnSpc>
              <a:spcBef>
                <a:spcPts val="0"/>
              </a:spcBef>
              <a:buSzTx/>
              <a:buNone/>
            </a:pPr>
            <a:r>
              <a:rPr lang="fr-FR" sz="2800" b="1" i="1" kern="1200" dirty="0">
                <a:solidFill>
                  <a:prstClr val="black"/>
                </a:solidFill>
                <a:latin typeface="Calibri" panose="020F0502020204030204"/>
              </a:rPr>
              <a:t>ENROL:</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European</a:t>
            </a:r>
            <a:r>
              <a:rPr lang="fr-FR" sz="2800" i="1" kern="1200" dirty="0">
                <a:solidFill>
                  <a:prstClr val="black"/>
                </a:solidFill>
                <a:latin typeface="Calibri" panose="020F0502020204030204"/>
              </a:rPr>
              <a:t> Rare Blood </a:t>
            </a:r>
            <a:r>
              <a:rPr lang="fr-FR" sz="2800" i="1" kern="1200" dirty="0" err="1">
                <a:solidFill>
                  <a:prstClr val="black"/>
                </a:solidFill>
                <a:latin typeface="Calibri" panose="020F0502020204030204"/>
              </a:rPr>
              <a:t>Disorders</a:t>
            </a:r>
            <a:r>
              <a:rPr lang="fr-FR" sz="2800" i="1" kern="1200" dirty="0">
                <a:solidFill>
                  <a:prstClr val="black"/>
                </a:solidFill>
                <a:latin typeface="Calibri" panose="020F0502020204030204"/>
              </a:rPr>
              <a:t> Platform</a:t>
            </a:r>
          </a:p>
          <a:p>
            <a:pPr marL="0" indent="0" defTabSz="1828823" hangingPunct="1">
              <a:lnSpc>
                <a:spcPct val="100000"/>
              </a:lnSpc>
              <a:spcBef>
                <a:spcPts val="0"/>
              </a:spcBef>
              <a:buSzTx/>
              <a:buNone/>
            </a:pPr>
            <a:r>
              <a:rPr lang="fr-FR" sz="2800" b="1" i="1" kern="1200" dirty="0">
                <a:solidFill>
                  <a:prstClr val="black"/>
                </a:solidFill>
                <a:latin typeface="Calibri" panose="020F0502020204030204"/>
              </a:rPr>
              <a:t>ICD:</a:t>
            </a:r>
            <a:r>
              <a:rPr lang="fr-FR" sz="2800" i="1" kern="1200" dirty="0">
                <a:solidFill>
                  <a:prstClr val="black"/>
                </a:solidFill>
                <a:latin typeface="Calibri" panose="020F0502020204030204"/>
              </a:rPr>
              <a:t> International </a:t>
            </a:r>
            <a:r>
              <a:rPr lang="fr-FR" sz="2800" i="1" kern="1200" dirty="0" err="1">
                <a:solidFill>
                  <a:prstClr val="black"/>
                </a:solidFill>
                <a:latin typeface="Calibri" panose="020F0502020204030204"/>
              </a:rPr>
              <a:t>Classsification</a:t>
            </a:r>
            <a:r>
              <a:rPr lang="fr-FR" sz="2800" i="1" kern="1200" dirty="0">
                <a:solidFill>
                  <a:prstClr val="black"/>
                </a:solidFill>
                <a:latin typeface="Calibri" panose="020F0502020204030204"/>
              </a:rPr>
              <a:t> of </a:t>
            </a:r>
            <a:r>
              <a:rPr lang="fr-FR" sz="2800" i="1" kern="1200" dirty="0" err="1">
                <a:solidFill>
                  <a:prstClr val="black"/>
                </a:solidFill>
                <a:latin typeface="Calibri" panose="020F0502020204030204"/>
              </a:rPr>
              <a:t>Diseases</a:t>
            </a:r>
            <a:endParaRPr lang="fr-FR" sz="2800" i="1" kern="1200" dirty="0">
              <a:solidFill>
                <a:prstClr val="black"/>
              </a:solidFill>
              <a:latin typeface="Calibri" panose="020F0502020204030204"/>
            </a:endParaRPr>
          </a:p>
          <a:p>
            <a:pPr marL="0" indent="0" defTabSz="1828823" hangingPunct="1">
              <a:lnSpc>
                <a:spcPct val="100000"/>
              </a:lnSpc>
              <a:spcBef>
                <a:spcPts val="0"/>
              </a:spcBef>
              <a:buSzTx/>
              <a:buNone/>
            </a:pPr>
            <a:r>
              <a:rPr lang="fr-FR" sz="2800" b="1" i="1" kern="1200" dirty="0">
                <a:solidFill>
                  <a:prstClr val="black"/>
                </a:solidFill>
                <a:latin typeface="Calibri" panose="020F0502020204030204"/>
              </a:rPr>
              <a:t>HPO: </a:t>
            </a:r>
            <a:r>
              <a:rPr lang="fr-FR" sz="2800" i="1" kern="1200" dirty="0" err="1">
                <a:solidFill>
                  <a:prstClr val="black"/>
                </a:solidFill>
                <a:latin typeface="Calibri" panose="020F0502020204030204"/>
              </a:rPr>
              <a:t>Human</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Phenotype</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Ontology</a:t>
            </a:r>
            <a:r>
              <a:rPr lang="fr-FR" sz="2800" i="1" kern="1200" dirty="0">
                <a:solidFill>
                  <a:prstClr val="black"/>
                </a:solidFill>
                <a:latin typeface="Calibri" panose="020F0502020204030204"/>
              </a:rPr>
              <a:t> </a:t>
            </a:r>
          </a:p>
          <a:p>
            <a:pPr marL="0" indent="0" defTabSz="1828823" hangingPunct="1">
              <a:lnSpc>
                <a:spcPct val="100000"/>
              </a:lnSpc>
              <a:spcBef>
                <a:spcPts val="0"/>
              </a:spcBef>
              <a:buSzTx/>
              <a:buNone/>
            </a:pPr>
            <a:r>
              <a:rPr lang="fr-FR" sz="2800" b="1" i="1" kern="1200" dirty="0">
                <a:solidFill>
                  <a:prstClr val="black"/>
                </a:solidFill>
                <a:latin typeface="Calibri" panose="020F0502020204030204"/>
              </a:rPr>
              <a:t>EUPID:</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European</a:t>
            </a:r>
            <a:r>
              <a:rPr lang="fr-FR" sz="2800" i="1" kern="1200" dirty="0">
                <a:solidFill>
                  <a:prstClr val="black"/>
                </a:solidFill>
                <a:latin typeface="Calibri" panose="020F0502020204030204"/>
              </a:rPr>
              <a:t> Identifier </a:t>
            </a:r>
          </a:p>
        </p:txBody>
      </p:sp>
      <p:grpSp>
        <p:nvGrpSpPr>
          <p:cNvPr id="22" name="Groupe 21">
            <a:extLst>
              <a:ext uri="{FF2B5EF4-FFF2-40B4-BE49-F238E27FC236}">
                <a16:creationId xmlns:a16="http://schemas.microsoft.com/office/drawing/2014/main" id="{292E22D8-EFD6-5E6D-4DB1-4430620FFF05}"/>
              </a:ext>
            </a:extLst>
          </p:cNvPr>
          <p:cNvGrpSpPr/>
          <p:nvPr/>
        </p:nvGrpSpPr>
        <p:grpSpPr>
          <a:xfrm>
            <a:off x="366086" y="1523724"/>
            <a:ext cx="23651830" cy="8641694"/>
            <a:chOff x="108912" y="939362"/>
            <a:chExt cx="11825914" cy="4320847"/>
          </a:xfrm>
        </p:grpSpPr>
        <p:cxnSp>
          <p:nvCxnSpPr>
            <p:cNvPr id="107" name="Connecteur droit avec flèche 106"/>
            <p:cNvCxnSpPr/>
            <p:nvPr/>
          </p:nvCxnSpPr>
          <p:spPr>
            <a:xfrm>
              <a:off x="1161910" y="4460775"/>
              <a:ext cx="820138" cy="3440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Rounded Rectangle 15"/>
            <p:cNvSpPr/>
            <p:nvPr/>
          </p:nvSpPr>
          <p:spPr>
            <a:xfrm>
              <a:off x="8800672" y="2530473"/>
              <a:ext cx="3134154" cy="2623743"/>
            </a:xfrm>
            <a:prstGeom prst="roundRect">
              <a:avLst>
                <a:gd name="adj" fmla="val 5481"/>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en-US" sz="3600" kern="1200">
                <a:solidFill>
                  <a:prstClr val="white"/>
                </a:solidFill>
                <a:latin typeface="Calibri" panose="020F0502020204030204"/>
              </a:endParaRPr>
            </a:p>
          </p:txBody>
        </p:sp>
        <p:sp>
          <p:nvSpPr>
            <p:cNvPr id="33" name="Rectangle à coins arrondis 32"/>
            <p:cNvSpPr/>
            <p:nvPr/>
          </p:nvSpPr>
          <p:spPr>
            <a:xfrm>
              <a:off x="2433105" y="1583391"/>
              <a:ext cx="2366987" cy="1066093"/>
            </a:xfrm>
            <a:prstGeom prst="roundRect">
              <a:avLst/>
            </a:prstGeom>
            <a:solidFill>
              <a:srgbClr val="D578E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600" b="1" kern="1200" dirty="0">
                  <a:solidFill>
                    <a:prstClr val="white"/>
                  </a:solidFill>
                  <a:latin typeface="Calibri" panose="020F0502020204030204"/>
                </a:rPr>
                <a:t>CRMW </a:t>
              </a:r>
            </a:p>
            <a:p>
              <a:pPr marL="0" indent="0" algn="ctr" defTabSz="1828823" hangingPunct="1">
                <a:lnSpc>
                  <a:spcPct val="100000"/>
                </a:lnSpc>
                <a:spcBef>
                  <a:spcPts val="0"/>
                </a:spcBef>
                <a:buSzTx/>
                <a:buNone/>
              </a:pPr>
              <a:r>
                <a:rPr lang="fr-FR" sz="3600" b="1" kern="1200" dirty="0">
                  <a:solidFill>
                    <a:prstClr val="white"/>
                  </a:solidFill>
                  <a:latin typeface="Calibri" panose="020F0502020204030204"/>
                </a:rPr>
                <a:t>« TWIST »</a:t>
              </a:r>
              <a:r>
                <a:rPr lang="fr-FR" sz="3600" kern="1200" dirty="0">
                  <a:solidFill>
                    <a:prstClr val="black"/>
                  </a:solidFill>
                  <a:latin typeface="Calibri" panose="020F0502020204030204"/>
                </a:rPr>
                <a:t> </a:t>
              </a: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sp>
          <p:nvSpPr>
            <p:cNvPr id="63" name="Flèche droite 62"/>
            <p:cNvSpPr/>
            <p:nvPr/>
          </p:nvSpPr>
          <p:spPr>
            <a:xfrm rot="16200000">
              <a:off x="2291051" y="3463122"/>
              <a:ext cx="2714127" cy="6737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21" name="Rectangle à coins arrondis 20"/>
            <p:cNvSpPr/>
            <p:nvPr/>
          </p:nvSpPr>
          <p:spPr>
            <a:xfrm>
              <a:off x="1948857" y="4081584"/>
              <a:ext cx="3357082" cy="1135378"/>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8" name="Rectangle à coins arrondis 7"/>
            <p:cNvSpPr/>
            <p:nvPr/>
          </p:nvSpPr>
          <p:spPr>
            <a:xfrm>
              <a:off x="2006702" y="4527461"/>
              <a:ext cx="1264507" cy="618871"/>
            </a:xfrm>
            <a:prstGeom prst="roundRect">
              <a:avLst/>
            </a:prstGeom>
            <a:solidFill>
              <a:srgbClr val="D57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b="1" kern="1200" dirty="0" err="1">
                  <a:solidFill>
                    <a:prstClr val="black"/>
                  </a:solidFill>
                  <a:latin typeface="Calibri" panose="020F0502020204030204"/>
                </a:rPr>
                <a:t>Diagnosis</a:t>
              </a:r>
              <a:r>
                <a:rPr lang="fr-FR" b="1" kern="1200" dirty="0">
                  <a:solidFill>
                    <a:prstClr val="black"/>
                  </a:solidFill>
                  <a:latin typeface="Calibri" panose="020F0502020204030204"/>
                </a:rPr>
                <a:t> data:</a:t>
              </a:r>
            </a:p>
            <a:p>
              <a:pPr marL="0" indent="0" algn="ctr" defTabSz="1828823" hangingPunct="1">
                <a:lnSpc>
                  <a:spcPct val="100000"/>
                </a:lnSpc>
                <a:spcBef>
                  <a:spcPts val="0"/>
                </a:spcBef>
                <a:buSzTx/>
                <a:buNone/>
              </a:pPr>
              <a:r>
                <a:rPr lang="fr-FR" i="1" kern="1200" dirty="0" err="1">
                  <a:solidFill>
                    <a:prstClr val="black"/>
                  </a:solidFill>
                  <a:latin typeface="Calibri" panose="020F0502020204030204"/>
                </a:rPr>
                <a:t>Phenotype</a:t>
              </a:r>
              <a:r>
                <a:rPr lang="fr-FR" i="1" kern="1200" dirty="0">
                  <a:solidFill>
                    <a:prstClr val="black"/>
                  </a:solidFill>
                  <a:latin typeface="Calibri" panose="020F0502020204030204"/>
                </a:rPr>
                <a:t>, </a:t>
              </a:r>
              <a:r>
                <a:rPr lang="fr-FR" i="1" kern="1200" dirty="0" err="1">
                  <a:solidFill>
                    <a:prstClr val="black"/>
                  </a:solidFill>
                  <a:latin typeface="Calibri" panose="020F0502020204030204"/>
                </a:rPr>
                <a:t>genotype</a:t>
              </a:r>
              <a:r>
                <a:rPr lang="fr-FR" i="1" kern="1200" dirty="0">
                  <a:solidFill>
                    <a:prstClr val="black"/>
                  </a:solidFill>
                  <a:latin typeface="Calibri" panose="020F0502020204030204"/>
                </a:rPr>
                <a:t> </a:t>
              </a:r>
            </a:p>
          </p:txBody>
        </p:sp>
        <p:sp>
          <p:nvSpPr>
            <p:cNvPr id="10" name="ZoneTexte 9"/>
            <p:cNvSpPr txBox="1"/>
            <p:nvPr/>
          </p:nvSpPr>
          <p:spPr>
            <a:xfrm>
              <a:off x="2582928" y="4051348"/>
              <a:ext cx="2101761" cy="415499"/>
            </a:xfrm>
            <a:prstGeom prst="rect">
              <a:avLst/>
            </a:prstGeom>
            <a:noFill/>
          </p:spPr>
          <p:txBody>
            <a:bodyPr wrap="none" rtlCol="0">
              <a:spAutoFit/>
            </a:bodyPr>
            <a:lstStyle/>
            <a:p>
              <a:pPr marL="0" indent="0" algn="ctr" defTabSz="1828823" hangingPunct="1">
                <a:lnSpc>
                  <a:spcPct val="100000"/>
                </a:lnSpc>
                <a:spcBef>
                  <a:spcPts val="0"/>
                </a:spcBef>
                <a:buSzTx/>
                <a:buNone/>
              </a:pPr>
              <a:r>
                <a:rPr lang="fr-FR" b="1" kern="1200" dirty="0">
                  <a:solidFill>
                    <a:prstClr val="black"/>
                  </a:solidFill>
                  <a:latin typeface="Calibri" panose="020F0502020204030204"/>
                </a:rPr>
                <a:t>Patients </a:t>
              </a:r>
              <a:r>
                <a:rPr lang="fr-FR" b="1" kern="1200" dirty="0" err="1">
                  <a:solidFill>
                    <a:prstClr val="black"/>
                  </a:solidFill>
                  <a:latin typeface="Calibri" panose="020F0502020204030204"/>
                </a:rPr>
                <a:t>enrolled</a:t>
              </a:r>
              <a:r>
                <a:rPr lang="fr-FR" b="1" kern="1200" dirty="0">
                  <a:solidFill>
                    <a:prstClr val="black"/>
                  </a:solidFill>
                  <a:latin typeface="Calibri" panose="020F0502020204030204"/>
                </a:rPr>
                <a:t> in </a:t>
              </a:r>
              <a:r>
                <a:rPr lang="fr-FR" b="1" kern="1200" dirty="0" err="1">
                  <a:solidFill>
                    <a:prstClr val="black"/>
                  </a:solidFill>
                  <a:latin typeface="Calibri" panose="020F0502020204030204"/>
                </a:rPr>
                <a:t>FranceCoag</a:t>
              </a:r>
              <a:endParaRPr lang="fr-FR"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b="1" kern="1200" dirty="0">
                  <a:solidFill>
                    <a:prstClr val="black"/>
                  </a:solidFill>
                  <a:latin typeface="Calibri" panose="020F0502020204030204"/>
                </a:rPr>
                <a:t>To </a:t>
              </a:r>
              <a:r>
                <a:rPr lang="fr-FR" b="1" kern="1200" dirty="0" err="1">
                  <a:solidFill>
                    <a:prstClr val="black"/>
                  </a:solidFill>
                  <a:latin typeface="Calibri" panose="020F0502020204030204"/>
                </a:rPr>
                <a:t>be</a:t>
              </a:r>
              <a:r>
                <a:rPr lang="fr-FR" b="1" kern="1200" dirty="0">
                  <a:solidFill>
                    <a:prstClr val="black"/>
                  </a:solidFill>
                  <a:latin typeface="Calibri" panose="020F0502020204030204"/>
                </a:rPr>
                <a:t> </a:t>
              </a:r>
              <a:r>
                <a:rPr lang="fr-FR" b="1" kern="1200" dirty="0" err="1">
                  <a:solidFill>
                    <a:prstClr val="black"/>
                  </a:solidFill>
                  <a:latin typeface="Calibri" panose="020F0502020204030204"/>
                </a:rPr>
                <a:t>included</a:t>
              </a:r>
              <a:r>
                <a:rPr lang="fr-FR" b="1" kern="1200" dirty="0">
                  <a:solidFill>
                    <a:prstClr val="black"/>
                  </a:solidFill>
                  <a:latin typeface="Calibri" panose="020F0502020204030204"/>
                </a:rPr>
                <a:t> in CRMW </a:t>
              </a:r>
            </a:p>
          </p:txBody>
        </p:sp>
        <p:sp>
          <p:nvSpPr>
            <p:cNvPr id="30" name="Rectangle à coins arrondis 29"/>
            <p:cNvSpPr/>
            <p:nvPr/>
          </p:nvSpPr>
          <p:spPr>
            <a:xfrm>
              <a:off x="2433105" y="2876856"/>
              <a:ext cx="2366987" cy="11353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1" name="Rectangle à coins arrondis 30"/>
            <p:cNvSpPr/>
            <p:nvPr/>
          </p:nvSpPr>
          <p:spPr>
            <a:xfrm>
              <a:off x="2672784" y="3278047"/>
              <a:ext cx="1940275" cy="618871"/>
            </a:xfrm>
            <a:prstGeom prst="roundRect">
              <a:avLst/>
            </a:prstGeom>
            <a:solidFill>
              <a:srgbClr val="D57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b="1" kern="1200" dirty="0">
                  <a:solidFill>
                    <a:prstClr val="black"/>
                  </a:solidFill>
                  <a:latin typeface="Calibri" panose="020F0502020204030204"/>
                </a:rPr>
                <a:t>Extensive </a:t>
              </a:r>
              <a:r>
                <a:rPr lang="fr-FR" b="1" kern="1200" dirty="0" err="1">
                  <a:solidFill>
                    <a:prstClr val="black"/>
                  </a:solidFill>
                  <a:latin typeface="Calibri" panose="020F0502020204030204"/>
                </a:rPr>
                <a:t>phenotype</a:t>
              </a:r>
              <a:r>
                <a:rPr lang="fr-FR" b="1" kern="1200" dirty="0">
                  <a:solidFill>
                    <a:prstClr val="black"/>
                  </a:solidFill>
                  <a:latin typeface="Calibri" panose="020F0502020204030204"/>
                </a:rPr>
                <a:t>:</a:t>
              </a:r>
            </a:p>
            <a:p>
              <a:pPr marL="0" indent="0" algn="ctr" defTabSz="1828823" hangingPunct="1">
                <a:lnSpc>
                  <a:spcPct val="100000"/>
                </a:lnSpc>
                <a:spcBef>
                  <a:spcPts val="0"/>
                </a:spcBef>
                <a:buSzTx/>
                <a:buNone/>
              </a:pPr>
              <a:r>
                <a:rPr lang="fr-FR" i="1" kern="1200" dirty="0">
                  <a:solidFill>
                    <a:prstClr val="black"/>
                  </a:solidFill>
                  <a:latin typeface="Calibri" panose="020F0502020204030204"/>
                </a:rPr>
                <a:t>VWF </a:t>
              </a:r>
              <a:r>
                <a:rPr lang="fr-FR" i="1" kern="1200" dirty="0" err="1">
                  <a:solidFill>
                    <a:prstClr val="black"/>
                  </a:solidFill>
                  <a:latin typeface="Calibri" panose="020F0502020204030204"/>
                </a:rPr>
                <a:t>half</a:t>
              </a:r>
              <a:r>
                <a:rPr lang="fr-FR" i="1" kern="1200" dirty="0">
                  <a:solidFill>
                    <a:prstClr val="black"/>
                  </a:solidFill>
                  <a:latin typeface="Calibri" panose="020F0502020204030204"/>
                </a:rPr>
                <a:t>-life, </a:t>
              </a:r>
              <a:r>
                <a:rPr lang="fr-FR" i="1" kern="1200" dirty="0" err="1">
                  <a:solidFill>
                    <a:prstClr val="black"/>
                  </a:solidFill>
                  <a:latin typeface="Calibri" panose="020F0502020204030204"/>
                </a:rPr>
                <a:t>degradation</a:t>
              </a:r>
              <a:endParaRPr lang="fr-FR"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b="1" kern="1200" dirty="0">
                  <a:solidFill>
                    <a:prstClr val="black"/>
                  </a:solidFill>
                  <a:latin typeface="Calibri" panose="020F0502020204030204"/>
                </a:rPr>
                <a:t>GWAS</a:t>
              </a:r>
            </a:p>
          </p:txBody>
        </p:sp>
        <p:sp>
          <p:nvSpPr>
            <p:cNvPr id="32" name="ZoneTexte 31"/>
            <p:cNvSpPr txBox="1"/>
            <p:nvPr/>
          </p:nvSpPr>
          <p:spPr>
            <a:xfrm>
              <a:off x="2679649" y="2919799"/>
              <a:ext cx="1843037" cy="230833"/>
            </a:xfrm>
            <a:prstGeom prst="rect">
              <a:avLst/>
            </a:prstGeom>
            <a:noFill/>
          </p:spPr>
          <p:txBody>
            <a:bodyPr wrap="none" rtlCol="0">
              <a:spAutoFit/>
            </a:bodyPr>
            <a:lstStyle/>
            <a:p>
              <a:pPr marL="0" indent="0" algn="ctr" defTabSz="1828823" hangingPunct="1">
                <a:lnSpc>
                  <a:spcPct val="100000"/>
                </a:lnSpc>
                <a:spcBef>
                  <a:spcPts val="0"/>
                </a:spcBef>
                <a:buSzTx/>
                <a:buNone/>
              </a:pPr>
              <a:r>
                <a:rPr lang="fr-FR" b="1" kern="1200" dirty="0">
                  <a:solidFill>
                    <a:prstClr val="black"/>
                  </a:solidFill>
                  <a:latin typeface="Calibri" panose="020F0502020204030204"/>
                </a:rPr>
                <a:t>Patients </a:t>
              </a:r>
              <a:r>
                <a:rPr lang="fr-FR" b="1" kern="1200" dirty="0" err="1">
                  <a:solidFill>
                    <a:prstClr val="black"/>
                  </a:solidFill>
                  <a:latin typeface="Calibri" panose="020F0502020204030204"/>
                </a:rPr>
                <a:t>enrolled</a:t>
              </a:r>
              <a:r>
                <a:rPr lang="fr-FR" b="1" kern="1200" dirty="0">
                  <a:solidFill>
                    <a:prstClr val="black"/>
                  </a:solidFill>
                  <a:latin typeface="Calibri" panose="020F0502020204030204"/>
                </a:rPr>
                <a:t> in CRMW </a:t>
              </a:r>
            </a:p>
          </p:txBody>
        </p:sp>
        <p:sp>
          <p:nvSpPr>
            <p:cNvPr id="37" name="Rectangle à coins arrondis 36"/>
            <p:cNvSpPr/>
            <p:nvPr/>
          </p:nvSpPr>
          <p:spPr>
            <a:xfrm>
              <a:off x="108912" y="2882378"/>
              <a:ext cx="2108887" cy="623037"/>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b="1" kern="1200" dirty="0">
                  <a:solidFill>
                    <a:prstClr val="black"/>
                  </a:solidFill>
                  <a:latin typeface="Calibri" panose="020F0502020204030204"/>
                </a:rPr>
                <a:t>Patients </a:t>
              </a:r>
              <a:r>
                <a:rPr lang="fr-FR" b="1" kern="1200" dirty="0" err="1">
                  <a:solidFill>
                    <a:prstClr val="black"/>
                  </a:solidFill>
                  <a:latin typeface="Calibri" panose="020F0502020204030204"/>
                </a:rPr>
                <a:t>with</a:t>
              </a:r>
              <a:r>
                <a:rPr lang="fr-FR" b="1" kern="1200" dirty="0">
                  <a:solidFill>
                    <a:prstClr val="black"/>
                  </a:solidFill>
                  <a:latin typeface="Calibri" panose="020F0502020204030204"/>
                </a:rPr>
                <a:t> VWD  </a:t>
              </a:r>
              <a:r>
                <a:rPr lang="fr-FR" b="1" kern="1200" dirty="0" err="1">
                  <a:solidFill>
                    <a:prstClr val="black"/>
                  </a:solidFill>
                  <a:latin typeface="Calibri" panose="020F0502020204030204"/>
                </a:rPr>
                <a:t>enrolled</a:t>
              </a:r>
              <a:r>
                <a:rPr lang="fr-FR" b="1" kern="1200" dirty="0">
                  <a:solidFill>
                    <a:prstClr val="black"/>
                  </a:solidFill>
                  <a:latin typeface="Calibri" panose="020F0502020204030204"/>
                </a:rPr>
                <a:t> in </a:t>
              </a:r>
              <a:r>
                <a:rPr lang="fr-FR" b="1" kern="1200" dirty="0" err="1">
                  <a:solidFill>
                    <a:prstClr val="black"/>
                  </a:solidFill>
                  <a:latin typeface="Calibri" panose="020F0502020204030204"/>
                </a:rPr>
                <a:t>FranceCoag</a:t>
              </a:r>
              <a:endParaRPr lang="fr-FR"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sp>
          <p:nvSpPr>
            <p:cNvPr id="59" name="Rectangle à coins arrondis 58"/>
            <p:cNvSpPr/>
            <p:nvPr/>
          </p:nvSpPr>
          <p:spPr>
            <a:xfrm>
              <a:off x="9960402" y="2835346"/>
              <a:ext cx="1669711" cy="10733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0" name="ZoneTexte 59"/>
            <p:cNvSpPr txBox="1"/>
            <p:nvPr/>
          </p:nvSpPr>
          <p:spPr>
            <a:xfrm>
              <a:off x="10269600" y="2827919"/>
              <a:ext cx="1051313" cy="1308051"/>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200" b="1" kern="1200" dirty="0" err="1">
                  <a:solidFill>
                    <a:prstClr val="black"/>
                  </a:solidFill>
                  <a:latin typeface="Calibri" panose="020F0502020204030204"/>
                </a:rPr>
                <a:t>WinStudy</a:t>
              </a:r>
              <a:endParaRPr lang="fr-FR" sz="32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kern="1200" dirty="0" err="1">
                  <a:solidFill>
                    <a:prstClr val="black"/>
                  </a:solidFill>
                  <a:latin typeface="Calibri" panose="020F0502020204030204"/>
                </a:rPr>
                <a:t>Cohort</a:t>
              </a:r>
              <a:endParaRPr lang="fr-FR" sz="32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kern="1200" dirty="0">
                  <a:solidFill>
                    <a:srgbClr val="00B050"/>
                  </a:solidFill>
                  <a:latin typeface="Calibri" panose="020F0502020204030204"/>
                </a:rPr>
                <a:t>CDE ENROL</a:t>
              </a:r>
            </a:p>
            <a:p>
              <a:pPr marL="0" indent="0" algn="ctr" defTabSz="1828823" hangingPunct="1">
                <a:lnSpc>
                  <a:spcPct val="100000"/>
                </a:lnSpc>
                <a:spcBef>
                  <a:spcPts val="0"/>
                </a:spcBef>
                <a:buSzTx/>
                <a:buNone/>
              </a:pPr>
              <a:r>
                <a:rPr lang="fr-FR" sz="3200" b="1" kern="1200" dirty="0">
                  <a:solidFill>
                    <a:srgbClr val="00B050"/>
                  </a:solidFill>
                  <a:latin typeface="Calibri" panose="020F0502020204030204"/>
                </a:rPr>
                <a:t>EUPID</a:t>
              </a:r>
            </a:p>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 </a:t>
              </a:r>
            </a:p>
          </p:txBody>
        </p:sp>
        <p:sp>
          <p:nvSpPr>
            <p:cNvPr id="61" name="Rectangle à coins arrondis 60"/>
            <p:cNvSpPr/>
            <p:nvPr/>
          </p:nvSpPr>
          <p:spPr>
            <a:xfrm>
              <a:off x="9960402" y="3964847"/>
              <a:ext cx="1669711" cy="10733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2" name="ZoneTexte 61"/>
            <p:cNvSpPr txBox="1"/>
            <p:nvPr/>
          </p:nvSpPr>
          <p:spPr>
            <a:xfrm>
              <a:off x="10265383" y="3952158"/>
              <a:ext cx="1155027" cy="1308051"/>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200" b="1" kern="1200" dirty="0" err="1">
                  <a:solidFill>
                    <a:prstClr val="black"/>
                  </a:solidFill>
                  <a:latin typeface="Calibri" panose="020F0502020204030204"/>
                </a:rPr>
                <a:t>Lombardian</a:t>
              </a:r>
              <a:r>
                <a:rPr lang="fr-FR" sz="3200" b="1" kern="1200" dirty="0">
                  <a:solidFill>
                    <a:prstClr val="black"/>
                  </a:solidFill>
                  <a:latin typeface="Calibri" panose="020F0502020204030204"/>
                </a:rPr>
                <a:t> </a:t>
              </a:r>
            </a:p>
            <a:p>
              <a:pPr marL="0" indent="0" algn="ctr" defTabSz="1828823" hangingPunct="1">
                <a:lnSpc>
                  <a:spcPct val="100000"/>
                </a:lnSpc>
                <a:spcBef>
                  <a:spcPts val="0"/>
                </a:spcBef>
                <a:buSzTx/>
                <a:buNone/>
              </a:pPr>
              <a:r>
                <a:rPr lang="fr-FR" sz="3200" b="1" kern="1200" dirty="0" err="1">
                  <a:solidFill>
                    <a:prstClr val="black"/>
                  </a:solidFill>
                  <a:latin typeface="Calibri" panose="020F0502020204030204"/>
                </a:rPr>
                <a:t>Cohort</a:t>
              </a:r>
              <a:r>
                <a:rPr lang="fr-FR" sz="3200" b="1" kern="1200" dirty="0">
                  <a:solidFill>
                    <a:prstClr val="black"/>
                  </a:solidFill>
                  <a:latin typeface="Calibri" panose="020F0502020204030204"/>
                </a:rPr>
                <a:t> </a:t>
              </a:r>
            </a:p>
            <a:p>
              <a:pPr marL="0" indent="0" algn="ctr" defTabSz="1828823" hangingPunct="1">
                <a:lnSpc>
                  <a:spcPct val="100000"/>
                </a:lnSpc>
                <a:spcBef>
                  <a:spcPts val="0"/>
                </a:spcBef>
                <a:buSzTx/>
                <a:buNone/>
              </a:pPr>
              <a:r>
                <a:rPr lang="fr-FR" sz="3200" b="1" kern="1200" dirty="0">
                  <a:solidFill>
                    <a:srgbClr val="00B050"/>
                  </a:solidFill>
                  <a:latin typeface="Calibri" panose="020F0502020204030204"/>
                </a:rPr>
                <a:t>CDE ENROL</a:t>
              </a:r>
            </a:p>
            <a:p>
              <a:pPr marL="0" indent="0" algn="ctr" defTabSz="1828823" hangingPunct="1">
                <a:lnSpc>
                  <a:spcPct val="100000"/>
                </a:lnSpc>
                <a:spcBef>
                  <a:spcPts val="0"/>
                </a:spcBef>
                <a:buSzTx/>
                <a:buNone/>
              </a:pPr>
              <a:r>
                <a:rPr lang="fr-FR" sz="3200" b="1" kern="1200" dirty="0">
                  <a:solidFill>
                    <a:srgbClr val="00B050"/>
                  </a:solidFill>
                  <a:latin typeface="Calibri" panose="020F0502020204030204"/>
                </a:rPr>
                <a:t>EUPID</a:t>
              </a:r>
            </a:p>
            <a:p>
              <a:pPr marL="0" indent="0" algn="ctr" defTabSz="1828823" hangingPunct="1">
                <a:lnSpc>
                  <a:spcPct val="100000"/>
                </a:lnSpc>
                <a:spcBef>
                  <a:spcPts val="0"/>
                </a:spcBef>
                <a:buSzTx/>
                <a:buNone/>
              </a:pPr>
              <a:endParaRPr lang="fr-FR" sz="3600" kern="1200" dirty="0">
                <a:solidFill>
                  <a:prstClr val="black"/>
                </a:solidFill>
                <a:latin typeface="Calibri" panose="020F0502020204030204"/>
              </a:endParaRPr>
            </a:p>
          </p:txBody>
        </p:sp>
        <p:sp>
          <p:nvSpPr>
            <p:cNvPr id="65" name="Rectangle à coins arrondis 64"/>
            <p:cNvSpPr/>
            <p:nvPr/>
          </p:nvSpPr>
          <p:spPr>
            <a:xfrm>
              <a:off x="3313335" y="4534874"/>
              <a:ext cx="1940275" cy="618871"/>
            </a:xfrm>
            <a:prstGeom prst="roundRect">
              <a:avLst/>
            </a:prstGeom>
            <a:solidFill>
              <a:srgbClr val="D57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b="1" kern="1200" dirty="0">
                  <a:solidFill>
                    <a:prstClr val="black"/>
                  </a:solidFill>
                  <a:latin typeface="Calibri" panose="020F0502020204030204"/>
                </a:rPr>
                <a:t>Extensive </a:t>
              </a:r>
              <a:r>
                <a:rPr lang="fr-FR" b="1" kern="1200" dirty="0" err="1">
                  <a:solidFill>
                    <a:prstClr val="black"/>
                  </a:solidFill>
                  <a:latin typeface="Calibri" panose="020F0502020204030204"/>
                </a:rPr>
                <a:t>phenotype</a:t>
              </a:r>
              <a:r>
                <a:rPr lang="fr-FR" b="1" kern="1200" dirty="0">
                  <a:solidFill>
                    <a:prstClr val="black"/>
                  </a:solidFill>
                  <a:latin typeface="Calibri" panose="020F0502020204030204"/>
                </a:rPr>
                <a:t>:</a:t>
              </a:r>
            </a:p>
            <a:p>
              <a:pPr marL="0" indent="0" algn="ctr" defTabSz="1828823" hangingPunct="1">
                <a:lnSpc>
                  <a:spcPct val="100000"/>
                </a:lnSpc>
                <a:spcBef>
                  <a:spcPts val="0"/>
                </a:spcBef>
                <a:buSzTx/>
                <a:buNone/>
              </a:pPr>
              <a:r>
                <a:rPr lang="fr-FR" i="1" kern="1200" dirty="0">
                  <a:solidFill>
                    <a:prstClr val="black"/>
                  </a:solidFill>
                  <a:latin typeface="Calibri" panose="020F0502020204030204"/>
                </a:rPr>
                <a:t>VWF </a:t>
              </a:r>
              <a:r>
                <a:rPr lang="fr-FR" i="1" kern="1200" dirty="0" err="1">
                  <a:solidFill>
                    <a:prstClr val="black"/>
                  </a:solidFill>
                  <a:latin typeface="Calibri" panose="020F0502020204030204"/>
                </a:rPr>
                <a:t>half</a:t>
              </a:r>
              <a:r>
                <a:rPr lang="fr-FR" i="1" kern="1200" dirty="0">
                  <a:solidFill>
                    <a:prstClr val="black"/>
                  </a:solidFill>
                  <a:latin typeface="Calibri" panose="020F0502020204030204"/>
                </a:rPr>
                <a:t>-life, </a:t>
              </a:r>
              <a:r>
                <a:rPr lang="fr-FR" i="1" kern="1200" dirty="0" err="1">
                  <a:solidFill>
                    <a:prstClr val="black"/>
                  </a:solidFill>
                  <a:latin typeface="Calibri" panose="020F0502020204030204"/>
                </a:rPr>
                <a:t>degradation</a:t>
              </a:r>
              <a:endParaRPr lang="fr-FR"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b="1" kern="1200" dirty="0">
                  <a:solidFill>
                    <a:prstClr val="black"/>
                  </a:solidFill>
                  <a:latin typeface="Calibri" panose="020F0502020204030204"/>
                </a:rPr>
                <a:t>GWAS</a:t>
              </a:r>
            </a:p>
          </p:txBody>
        </p:sp>
        <p:sp>
          <p:nvSpPr>
            <p:cNvPr id="66" name="ZoneTexte 65"/>
            <p:cNvSpPr txBox="1"/>
            <p:nvPr/>
          </p:nvSpPr>
          <p:spPr>
            <a:xfrm>
              <a:off x="4260813" y="1852737"/>
              <a:ext cx="1634374" cy="553998"/>
            </a:xfrm>
            <a:prstGeom prst="rect">
              <a:avLst/>
            </a:prstGeom>
            <a:solidFill>
              <a:schemeClr val="bg1"/>
            </a:solidFill>
            <a:ln>
              <a:solidFill>
                <a:srgbClr val="7030A0"/>
              </a:solidFill>
            </a:ln>
          </p:spPr>
          <p:txBody>
            <a:bodyPr wrap="square" rtlCol="0">
              <a:spAutoFit/>
            </a:bodyPr>
            <a:lstStyle/>
            <a:p>
              <a:pPr marL="0" indent="0" algn="ctr" defTabSz="1828823" hangingPunct="1">
                <a:lnSpc>
                  <a:spcPct val="100000"/>
                </a:lnSpc>
                <a:spcBef>
                  <a:spcPts val="0"/>
                </a:spcBef>
                <a:buSzTx/>
                <a:buNone/>
              </a:pPr>
              <a:r>
                <a:rPr lang="fr-FR" sz="2200" b="1" kern="1200" dirty="0">
                  <a:solidFill>
                    <a:prstClr val="black"/>
                  </a:solidFill>
                  <a:latin typeface="Calibri" panose="020F0502020204030204"/>
                </a:rPr>
                <a:t>Part of Minimal </a:t>
              </a:r>
              <a:r>
                <a:rPr lang="fr-FR" sz="2200" b="1" kern="1200" dirty="0" err="1">
                  <a:solidFill>
                    <a:prstClr val="black"/>
                  </a:solidFill>
                  <a:latin typeface="Calibri" panose="020F0502020204030204"/>
                </a:rPr>
                <a:t>dataset</a:t>
              </a:r>
              <a:endParaRPr lang="fr-FR" sz="22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2200" b="1" kern="1200" dirty="0">
                  <a:solidFill>
                    <a:prstClr val="black"/>
                  </a:solidFill>
                  <a:latin typeface="Calibri" panose="020F0502020204030204"/>
                </a:rPr>
                <a:t> (BNDMR/CDE)</a:t>
              </a:r>
            </a:p>
            <a:p>
              <a:pPr marL="0" indent="0" algn="ctr" defTabSz="1828823" hangingPunct="1">
                <a:lnSpc>
                  <a:spcPct val="100000"/>
                </a:lnSpc>
                <a:spcBef>
                  <a:spcPts val="0"/>
                </a:spcBef>
                <a:buSzTx/>
                <a:buNone/>
              </a:pPr>
              <a:r>
                <a:rPr lang="fr-FR" sz="2200" b="1" kern="1200" dirty="0">
                  <a:solidFill>
                    <a:prstClr val="black"/>
                  </a:solidFill>
                  <a:latin typeface="Calibri" panose="020F0502020204030204"/>
                </a:rPr>
                <a:t>Type/</a:t>
              </a:r>
              <a:r>
                <a:rPr lang="fr-FR" sz="2200" b="1" kern="1200" dirty="0" err="1">
                  <a:solidFill>
                    <a:prstClr val="black"/>
                  </a:solidFill>
                  <a:latin typeface="Calibri" panose="020F0502020204030204"/>
                </a:rPr>
                <a:t>Subtype</a:t>
              </a:r>
              <a:r>
                <a:rPr lang="fr-FR" sz="2200" b="1" kern="1200" dirty="0">
                  <a:solidFill>
                    <a:prstClr val="black"/>
                  </a:solidFill>
                  <a:latin typeface="Calibri" panose="020F0502020204030204"/>
                </a:rPr>
                <a:t>/</a:t>
              </a:r>
              <a:r>
                <a:rPr lang="fr-FR" sz="2200" b="1" kern="1200" dirty="0" err="1">
                  <a:solidFill>
                    <a:prstClr val="black"/>
                  </a:solidFill>
                  <a:latin typeface="Calibri" panose="020F0502020204030204"/>
                </a:rPr>
                <a:t>Genotype</a:t>
              </a:r>
              <a:endParaRPr lang="fr-FR" sz="2200" b="1" kern="1200" dirty="0">
                <a:solidFill>
                  <a:prstClr val="black"/>
                </a:solidFill>
                <a:latin typeface="Calibri" panose="020F0502020204030204"/>
              </a:endParaRPr>
            </a:p>
          </p:txBody>
        </p:sp>
        <p:sp>
          <p:nvSpPr>
            <p:cNvPr id="68" name="Rectangle à coins arrondis 67"/>
            <p:cNvSpPr/>
            <p:nvPr/>
          </p:nvSpPr>
          <p:spPr>
            <a:xfrm>
              <a:off x="8858261" y="2850069"/>
              <a:ext cx="996779" cy="473439"/>
            </a:xfrm>
            <a:prstGeom prst="roundRect">
              <a:avLst/>
            </a:prstGeom>
            <a:solidFill>
              <a:srgbClr val="D578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r>
                <a:rPr lang="fr-FR" sz="3600" b="1" kern="1200" dirty="0">
                  <a:solidFill>
                    <a:prstClr val="white"/>
                  </a:solidFill>
                  <a:latin typeface="Calibri" panose="020F0502020204030204"/>
                </a:rPr>
                <a:t>TWIST</a:t>
              </a:r>
            </a:p>
          </p:txBody>
        </p:sp>
        <p:sp>
          <p:nvSpPr>
            <p:cNvPr id="78" name="ZoneTexte 77"/>
            <p:cNvSpPr txBox="1"/>
            <p:nvPr/>
          </p:nvSpPr>
          <p:spPr>
            <a:xfrm>
              <a:off x="386488" y="3732578"/>
              <a:ext cx="1326584" cy="854401"/>
            </a:xfrm>
            <a:prstGeom prst="rect">
              <a:avLst/>
            </a:prstGeom>
            <a:solidFill>
              <a:schemeClr val="bg1"/>
            </a:solidFill>
            <a:ln>
              <a:solidFill>
                <a:srgbClr val="D578E4"/>
              </a:solidFill>
            </a:ln>
          </p:spPr>
          <p:txBody>
            <a:bodyPr wrap="square" rtlCol="0">
              <a:spAutoFit/>
            </a:bodyPr>
            <a:lstStyle/>
            <a:p>
              <a:pPr marL="342906" indent="-342906" defTabSz="1828823" hangingPunct="1">
                <a:lnSpc>
                  <a:spcPct val="100000"/>
                </a:lnSpc>
                <a:spcBef>
                  <a:spcPts val="0"/>
                </a:spcBef>
                <a:buSzTx/>
                <a:buFont typeface="Wingdings" panose="05000000000000000000" pitchFamily="2" charset="2"/>
                <a:buChar char="ü"/>
              </a:pPr>
              <a:r>
                <a:rPr lang="fr-FR" sz="2101" kern="1200" dirty="0" err="1">
                  <a:solidFill>
                    <a:prstClr val="black"/>
                  </a:solidFill>
                  <a:latin typeface="Calibri" panose="020F0502020204030204"/>
                </a:rPr>
                <a:t>Pseudonym</a:t>
              </a:r>
              <a:endParaRPr lang="fr-FR" sz="2101" kern="1200" dirty="0">
                <a:solidFill>
                  <a:prstClr val="black"/>
                </a:solidFill>
                <a:latin typeface="Calibri" panose="020F0502020204030204"/>
              </a:endParaRPr>
            </a:p>
            <a:p>
              <a:pPr marL="342906" indent="-342906" defTabSz="1828823" hangingPunct="1">
                <a:lnSpc>
                  <a:spcPct val="100000"/>
                </a:lnSpc>
                <a:spcBef>
                  <a:spcPts val="0"/>
                </a:spcBef>
                <a:buSzTx/>
                <a:buFont typeface="Wingdings" panose="05000000000000000000" pitchFamily="2" charset="2"/>
                <a:buChar char="ü"/>
              </a:pPr>
              <a:r>
                <a:rPr lang="fr-FR" sz="2101" kern="1200" dirty="0">
                  <a:solidFill>
                    <a:prstClr val="black"/>
                  </a:solidFill>
                  <a:latin typeface="Calibri" panose="020F0502020204030204"/>
                </a:rPr>
                <a:t>Date of </a:t>
              </a:r>
              <a:r>
                <a:rPr lang="fr-FR" sz="2101" kern="1200" dirty="0" err="1">
                  <a:solidFill>
                    <a:prstClr val="black"/>
                  </a:solidFill>
                  <a:latin typeface="Calibri" panose="020F0502020204030204"/>
                </a:rPr>
                <a:t>birth</a:t>
              </a:r>
              <a:endParaRPr lang="fr-FR" sz="2101" kern="1200" dirty="0">
                <a:solidFill>
                  <a:prstClr val="black"/>
                </a:solidFill>
                <a:latin typeface="Calibri" panose="020F0502020204030204"/>
              </a:endParaRPr>
            </a:p>
            <a:p>
              <a:pPr marL="342906" indent="-342906" defTabSz="1828823" hangingPunct="1">
                <a:lnSpc>
                  <a:spcPct val="100000"/>
                </a:lnSpc>
                <a:spcBef>
                  <a:spcPts val="0"/>
                </a:spcBef>
                <a:buSzTx/>
                <a:buFont typeface="Wingdings" panose="05000000000000000000" pitchFamily="2" charset="2"/>
                <a:buChar char="ü"/>
              </a:pPr>
              <a:r>
                <a:rPr lang="fr-FR" sz="2101" kern="1200" dirty="0" err="1">
                  <a:solidFill>
                    <a:prstClr val="black"/>
                  </a:solidFill>
                  <a:latin typeface="Calibri" panose="020F0502020204030204"/>
                </a:rPr>
                <a:t>Sex</a:t>
              </a:r>
              <a:endParaRPr lang="fr-FR" sz="2101" kern="1200" dirty="0">
                <a:solidFill>
                  <a:prstClr val="black"/>
                </a:solidFill>
                <a:latin typeface="Calibri" panose="020F0502020204030204"/>
              </a:endParaRPr>
            </a:p>
            <a:p>
              <a:pPr marL="342906" indent="-342906" defTabSz="1828823" hangingPunct="1">
                <a:lnSpc>
                  <a:spcPct val="100000"/>
                </a:lnSpc>
                <a:spcBef>
                  <a:spcPts val="0"/>
                </a:spcBef>
                <a:buSzTx/>
                <a:buFont typeface="Wingdings" panose="05000000000000000000" pitchFamily="2" charset="2"/>
                <a:buChar char="ü"/>
              </a:pPr>
              <a:r>
                <a:rPr lang="fr-FR" sz="2101" kern="1200" dirty="0">
                  <a:solidFill>
                    <a:prstClr val="black"/>
                  </a:solidFill>
                  <a:latin typeface="Calibri" panose="020F0502020204030204"/>
                </a:rPr>
                <a:t>Centre at last </a:t>
              </a:r>
              <a:r>
                <a:rPr lang="fr-FR" sz="2101" kern="1200" dirty="0" err="1">
                  <a:solidFill>
                    <a:prstClr val="black"/>
                  </a:solidFill>
                  <a:latin typeface="Calibri" panose="020F0502020204030204"/>
                </a:rPr>
                <a:t>visit</a:t>
              </a:r>
              <a:endParaRPr lang="fr-FR" sz="2101" kern="1200" dirty="0">
                <a:solidFill>
                  <a:prstClr val="black"/>
                </a:solidFill>
                <a:latin typeface="Calibri" panose="020F0502020204030204"/>
              </a:endParaRPr>
            </a:p>
            <a:p>
              <a:pPr marL="342906" indent="-342906" defTabSz="1828823" hangingPunct="1">
                <a:lnSpc>
                  <a:spcPct val="100000"/>
                </a:lnSpc>
                <a:spcBef>
                  <a:spcPts val="0"/>
                </a:spcBef>
                <a:buSzTx/>
                <a:buFont typeface="Wingdings" panose="05000000000000000000" pitchFamily="2" charset="2"/>
                <a:buChar char="ü"/>
              </a:pPr>
              <a:r>
                <a:rPr lang="fr-FR" sz="2101" kern="1200" dirty="0">
                  <a:solidFill>
                    <a:prstClr val="black"/>
                  </a:solidFill>
                  <a:latin typeface="Calibri" panose="020F0502020204030204"/>
                </a:rPr>
                <a:t>Patients </a:t>
              </a:r>
              <a:r>
                <a:rPr lang="fr-FR" sz="2101" kern="1200" dirty="0" err="1">
                  <a:solidFill>
                    <a:prstClr val="black"/>
                  </a:solidFill>
                  <a:latin typeface="Calibri" panose="020F0502020204030204"/>
                </a:rPr>
                <a:t>status</a:t>
              </a:r>
              <a:r>
                <a:rPr lang="fr-FR" sz="2101" kern="1200" dirty="0">
                  <a:solidFill>
                    <a:prstClr val="black"/>
                  </a:solidFill>
                  <a:latin typeface="Calibri" panose="020F0502020204030204"/>
                </a:rPr>
                <a:t> </a:t>
              </a:r>
            </a:p>
          </p:txBody>
        </p:sp>
        <p:sp>
          <p:nvSpPr>
            <p:cNvPr id="104" name="Flèche droite 103"/>
            <p:cNvSpPr/>
            <p:nvPr/>
          </p:nvSpPr>
          <p:spPr>
            <a:xfrm rot="5400000">
              <a:off x="993830" y="3563365"/>
              <a:ext cx="222421" cy="146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cxnSp>
          <p:nvCxnSpPr>
            <p:cNvPr id="109" name="Connecteur droit avec flèche 108"/>
            <p:cNvCxnSpPr/>
            <p:nvPr/>
          </p:nvCxnSpPr>
          <p:spPr>
            <a:xfrm flipH="1" flipV="1">
              <a:off x="1743338" y="3505889"/>
              <a:ext cx="632254" cy="1012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lèche vers le bas 2">
              <a:extLst>
                <a:ext uri="{FF2B5EF4-FFF2-40B4-BE49-F238E27FC236}">
                  <a16:creationId xmlns:a16="http://schemas.microsoft.com/office/drawing/2014/main" id="{E1755707-42AE-7945-B4EC-2CFF8D53DF0E}"/>
                </a:ext>
              </a:extLst>
            </p:cNvPr>
            <p:cNvSpPr/>
            <p:nvPr/>
          </p:nvSpPr>
          <p:spPr>
            <a:xfrm rot="16200000">
              <a:off x="9138432" y="3497260"/>
              <a:ext cx="477805" cy="844961"/>
            </a:xfrm>
            <a:prstGeom prst="downArrow">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sp>
          <p:nvSpPr>
            <p:cNvPr id="64" name="Flèche vers le bas 63">
              <a:extLst>
                <a:ext uri="{FF2B5EF4-FFF2-40B4-BE49-F238E27FC236}">
                  <a16:creationId xmlns:a16="http://schemas.microsoft.com/office/drawing/2014/main" id="{ABFF1279-0671-2A41-AA33-06EB73DA8825}"/>
                </a:ext>
              </a:extLst>
            </p:cNvPr>
            <p:cNvSpPr/>
            <p:nvPr/>
          </p:nvSpPr>
          <p:spPr>
            <a:xfrm rot="5400000">
              <a:off x="9076445" y="4269443"/>
              <a:ext cx="477805" cy="844961"/>
            </a:xfrm>
            <a:prstGeom prst="downArrow">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pic>
          <p:nvPicPr>
            <p:cNvPr id="7" name="Image 6">
              <a:extLst>
                <a:ext uri="{FF2B5EF4-FFF2-40B4-BE49-F238E27FC236}">
                  <a16:creationId xmlns:a16="http://schemas.microsoft.com/office/drawing/2014/main" id="{DB4FE563-F0C1-F74E-956C-19BABC474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7740" y="3616749"/>
              <a:ext cx="242668" cy="251492"/>
            </a:xfrm>
            <a:prstGeom prst="rect">
              <a:avLst/>
            </a:prstGeom>
          </p:spPr>
        </p:pic>
        <p:pic>
          <p:nvPicPr>
            <p:cNvPr id="12" name="Image 11">
              <a:extLst>
                <a:ext uri="{FF2B5EF4-FFF2-40B4-BE49-F238E27FC236}">
                  <a16:creationId xmlns:a16="http://schemas.microsoft.com/office/drawing/2014/main" id="{3C0CADD9-4C14-5F44-8EC4-EA8F5F8A90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32" b="19761"/>
            <a:stretch/>
          </p:blipFill>
          <p:spPr>
            <a:xfrm>
              <a:off x="11324065" y="4744742"/>
              <a:ext cx="238517" cy="218919"/>
            </a:xfrm>
            <a:prstGeom prst="rect">
              <a:avLst/>
            </a:prstGeom>
          </p:spPr>
        </p:pic>
        <p:sp>
          <p:nvSpPr>
            <p:cNvPr id="96" name="Rectangle à coins arrondis 95"/>
            <p:cNvSpPr/>
            <p:nvPr/>
          </p:nvSpPr>
          <p:spPr>
            <a:xfrm>
              <a:off x="2638987" y="939362"/>
              <a:ext cx="1949636" cy="7406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4000" b="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4000" b="1" kern="1200" dirty="0">
                  <a:solidFill>
                    <a:prstClr val="black"/>
                  </a:solidFill>
                  <a:latin typeface="Calibri" panose="020F0502020204030204"/>
                </a:rPr>
                <a:t>SNDS</a:t>
              </a:r>
            </a:p>
            <a:p>
              <a:pPr marL="0" indent="0" algn="ctr" defTabSz="1828823" hangingPunct="1">
                <a:lnSpc>
                  <a:spcPct val="100000"/>
                </a:lnSpc>
                <a:spcBef>
                  <a:spcPts val="0"/>
                </a:spcBef>
                <a:buSzTx/>
                <a:buNone/>
              </a:pPr>
              <a:r>
                <a:rPr lang="fr-FR" b="1" kern="1200" dirty="0">
                  <a:solidFill>
                    <a:prstClr val="black"/>
                  </a:solidFill>
                  <a:latin typeface="Calibri" panose="020F0502020204030204"/>
                </a:rPr>
                <a:t>CESREES</a:t>
              </a:r>
              <a:r>
                <a:rPr lang="fr-FR" sz="3600" b="1" kern="1200" dirty="0">
                  <a:solidFill>
                    <a:prstClr val="black"/>
                  </a:solidFill>
                  <a:latin typeface="Calibri" panose="020F0502020204030204"/>
                </a:rPr>
                <a:t> </a:t>
              </a:r>
              <a:r>
                <a:rPr lang="fr-FR" sz="2800" b="1" kern="1200" dirty="0">
                  <a:solidFill>
                    <a:prstClr val="black"/>
                  </a:solidFill>
                  <a:latin typeface="Calibri" panose="020F0502020204030204"/>
                </a:rPr>
                <a:t>n°2227526</a:t>
              </a: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2800" b="1" kern="1200" dirty="0">
                <a:solidFill>
                  <a:prstClr val="black"/>
                </a:solidFill>
                <a:latin typeface="Calibri" panose="020F0502020204030204"/>
              </a:endParaRPr>
            </a:p>
            <a:p>
              <a:pPr marL="0" indent="0" algn="ctr" defTabSz="1828823" hangingPunct="1">
                <a:lnSpc>
                  <a:spcPct val="100000"/>
                </a:lnSpc>
                <a:spcBef>
                  <a:spcPts val="0"/>
                </a:spcBef>
                <a:buSzTx/>
                <a:buNone/>
              </a:pPr>
              <a:endParaRPr lang="fr-FR" sz="3600" kern="1200" dirty="0">
                <a:solidFill>
                  <a:prstClr val="white"/>
                </a:solidFill>
                <a:latin typeface="Calibri" panose="020F0502020204030204"/>
              </a:endParaRPr>
            </a:p>
          </p:txBody>
        </p:sp>
        <p:grpSp>
          <p:nvGrpSpPr>
            <p:cNvPr id="97" name="Groupe 96"/>
            <p:cNvGrpSpPr/>
            <p:nvPr/>
          </p:nvGrpSpPr>
          <p:grpSpPr>
            <a:xfrm>
              <a:off x="3136411" y="1590478"/>
              <a:ext cx="1024761" cy="169460"/>
              <a:chOff x="6384324" y="3303365"/>
              <a:chExt cx="1531326" cy="345842"/>
            </a:xfrm>
          </p:grpSpPr>
          <p:grpSp>
            <p:nvGrpSpPr>
              <p:cNvPr id="98" name="Groupe 97"/>
              <p:cNvGrpSpPr/>
              <p:nvPr/>
            </p:nvGrpSpPr>
            <p:grpSpPr>
              <a:xfrm>
                <a:off x="6384324" y="3303365"/>
                <a:ext cx="441101" cy="345842"/>
                <a:chOff x="6466703" y="4349578"/>
                <a:chExt cx="441101" cy="345842"/>
              </a:xfrm>
              <a:solidFill>
                <a:schemeClr val="bg1"/>
              </a:solidFill>
            </p:grpSpPr>
            <p:sp>
              <p:nvSpPr>
                <p:cNvPr id="117" name="Ellipse 116"/>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8" name="Ellipse 117"/>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9" name="Ellipse 118"/>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20" name="Ellipse 119"/>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99" name="Groupe 98"/>
              <p:cNvGrpSpPr/>
              <p:nvPr/>
            </p:nvGrpSpPr>
            <p:grpSpPr>
              <a:xfrm>
                <a:off x="6752505" y="3303365"/>
                <a:ext cx="441101" cy="345842"/>
                <a:chOff x="6466703" y="4349578"/>
                <a:chExt cx="441101" cy="345842"/>
              </a:xfrm>
              <a:solidFill>
                <a:schemeClr val="bg1"/>
              </a:solidFill>
            </p:grpSpPr>
            <p:sp>
              <p:nvSpPr>
                <p:cNvPr id="113" name="Ellipse 112"/>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4" name="Ellipse 113"/>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5" name="Ellipse 114"/>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6" name="Ellipse 115"/>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100" name="Groupe 99"/>
              <p:cNvGrpSpPr/>
              <p:nvPr/>
            </p:nvGrpSpPr>
            <p:grpSpPr>
              <a:xfrm>
                <a:off x="7094850" y="3303365"/>
                <a:ext cx="441101" cy="345842"/>
                <a:chOff x="6466703" y="4349578"/>
                <a:chExt cx="441101" cy="345842"/>
              </a:xfrm>
              <a:solidFill>
                <a:schemeClr val="bg1"/>
              </a:solidFill>
            </p:grpSpPr>
            <p:sp>
              <p:nvSpPr>
                <p:cNvPr id="108" name="Ellipse 107"/>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0" name="Ellipse 109"/>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1" name="Ellipse 110"/>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12" name="Ellipse 111"/>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nvGrpSpPr>
              <p:cNvPr id="101" name="Groupe 100"/>
              <p:cNvGrpSpPr/>
              <p:nvPr/>
            </p:nvGrpSpPr>
            <p:grpSpPr>
              <a:xfrm>
                <a:off x="7474549" y="3303365"/>
                <a:ext cx="441101" cy="345842"/>
                <a:chOff x="6466703" y="4349578"/>
                <a:chExt cx="441101" cy="345842"/>
              </a:xfrm>
              <a:solidFill>
                <a:schemeClr val="bg1"/>
              </a:solidFill>
            </p:grpSpPr>
            <p:sp>
              <p:nvSpPr>
                <p:cNvPr id="102" name="Ellipse 101"/>
                <p:cNvSpPr/>
                <p:nvPr/>
              </p:nvSpPr>
              <p:spPr>
                <a:xfrm>
                  <a:off x="646670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3" name="Ellipse 102"/>
                <p:cNvSpPr/>
                <p:nvPr/>
              </p:nvSpPr>
              <p:spPr>
                <a:xfrm>
                  <a:off x="655284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5" name="Ellipse 104"/>
                <p:cNvSpPr/>
                <p:nvPr/>
              </p:nvSpPr>
              <p:spPr>
                <a:xfrm>
                  <a:off x="6649393"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06" name="Ellipse 105"/>
                <p:cNvSpPr/>
                <p:nvPr/>
              </p:nvSpPr>
              <p:spPr>
                <a:xfrm>
                  <a:off x="6735530" y="4349578"/>
                  <a:ext cx="172274" cy="34584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grpSp>
        </p:grpSp>
        <p:sp>
          <p:nvSpPr>
            <p:cNvPr id="18" name="ZoneTexte 17"/>
            <p:cNvSpPr txBox="1"/>
            <p:nvPr/>
          </p:nvSpPr>
          <p:spPr>
            <a:xfrm>
              <a:off x="1798719" y="3736933"/>
              <a:ext cx="685444" cy="415499"/>
            </a:xfrm>
            <a:prstGeom prst="rect">
              <a:avLst/>
            </a:prstGeom>
            <a:solidFill>
              <a:schemeClr val="bg1"/>
            </a:solidFill>
            <a:ln>
              <a:solidFill>
                <a:srgbClr val="D578E4"/>
              </a:solidFill>
            </a:ln>
          </p:spPr>
          <p:txBody>
            <a:bodyPr wrap="none" rtlCol="0">
              <a:spAutoFit/>
            </a:bodyPr>
            <a:lstStyle/>
            <a:p>
              <a:pPr marL="0" indent="0" algn="ctr" defTabSz="1828823" hangingPunct="1">
                <a:lnSpc>
                  <a:spcPct val="100000"/>
                </a:lnSpc>
                <a:spcBef>
                  <a:spcPts val="0"/>
                </a:spcBef>
                <a:buSzTx/>
                <a:buNone/>
              </a:pPr>
              <a:r>
                <a:rPr lang="fr-FR" kern="1200" dirty="0">
                  <a:solidFill>
                    <a:prstClr val="black"/>
                  </a:solidFill>
                  <a:latin typeface="Calibri" panose="020F0502020204030204"/>
                </a:rPr>
                <a:t>Type</a:t>
              </a:r>
            </a:p>
            <a:p>
              <a:pPr marL="0" indent="0" algn="ctr" defTabSz="1828823" hangingPunct="1">
                <a:lnSpc>
                  <a:spcPct val="100000"/>
                </a:lnSpc>
                <a:spcBef>
                  <a:spcPts val="0"/>
                </a:spcBef>
                <a:buSzTx/>
                <a:buNone/>
              </a:pPr>
              <a:r>
                <a:rPr lang="fr-FR" kern="1200" dirty="0" err="1">
                  <a:solidFill>
                    <a:prstClr val="black"/>
                  </a:solidFill>
                  <a:latin typeface="Calibri" panose="020F0502020204030204"/>
                </a:rPr>
                <a:t>Sub</a:t>
              </a:r>
              <a:r>
                <a:rPr lang="fr-FR" kern="1200" dirty="0">
                  <a:solidFill>
                    <a:prstClr val="black"/>
                  </a:solidFill>
                  <a:latin typeface="Calibri" panose="020F0502020204030204"/>
                </a:rPr>
                <a:t>-type </a:t>
              </a:r>
            </a:p>
          </p:txBody>
        </p:sp>
        <p:sp>
          <p:nvSpPr>
            <p:cNvPr id="123" name="ZoneTexte 72"/>
            <p:cNvSpPr txBox="1"/>
            <p:nvPr/>
          </p:nvSpPr>
          <p:spPr>
            <a:xfrm>
              <a:off x="9006389" y="2494594"/>
              <a:ext cx="2656817" cy="261610"/>
            </a:xfrm>
            <a:prstGeom prst="rect">
              <a:avLst/>
            </a:prstGeom>
            <a:noFill/>
          </p:spPr>
          <p:txBody>
            <a:bodyPr wrap="none" rtlCol="0">
              <a:spAutoFit/>
            </a:bodyPr>
            <a:lstStyle/>
            <a:p>
              <a:pPr marL="0" indent="0" defTabSz="1828823" hangingPunct="1">
                <a:lnSpc>
                  <a:spcPct val="100000"/>
                </a:lnSpc>
                <a:spcBef>
                  <a:spcPts val="0"/>
                </a:spcBef>
                <a:buSzTx/>
                <a:buNone/>
              </a:pPr>
              <a:r>
                <a:rPr lang="fr-FR" sz="2800" i="1" kern="1200" dirty="0" err="1">
                  <a:solidFill>
                    <a:prstClr val="black"/>
                  </a:solidFill>
                  <a:latin typeface="Calibri" panose="020F0502020204030204"/>
                </a:rPr>
                <a:t>preparational</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steps</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will</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be</a:t>
              </a:r>
              <a:r>
                <a:rPr lang="fr-FR" sz="2800" i="1" kern="1200" dirty="0">
                  <a:solidFill>
                    <a:prstClr val="black"/>
                  </a:solidFill>
                  <a:latin typeface="Calibri" panose="020F0502020204030204"/>
                </a:rPr>
                <a:t> </a:t>
              </a:r>
              <a:r>
                <a:rPr lang="fr-FR" sz="2800" i="1" kern="1200" dirty="0" err="1">
                  <a:solidFill>
                    <a:prstClr val="black"/>
                  </a:solidFill>
                  <a:latin typeface="Calibri" panose="020F0502020204030204"/>
                </a:rPr>
                <a:t>initiated</a:t>
              </a:r>
              <a:endParaRPr lang="fr-FR" sz="2800" i="1" kern="1200" dirty="0">
                <a:solidFill>
                  <a:prstClr val="black"/>
                </a:solidFill>
                <a:latin typeface="Calibri" panose="020F0502020204030204"/>
              </a:endParaRPr>
            </a:p>
          </p:txBody>
        </p:sp>
      </p:grpSp>
      <p:sp>
        <p:nvSpPr>
          <p:cNvPr id="25" name="Titre 1">
            <a:extLst>
              <a:ext uri="{FF2B5EF4-FFF2-40B4-BE49-F238E27FC236}">
                <a16:creationId xmlns:a16="http://schemas.microsoft.com/office/drawing/2014/main" id="{23F9FB10-AF0C-FBE4-E705-00D9902D5DEE}"/>
              </a:ext>
            </a:extLst>
          </p:cNvPr>
          <p:cNvSpPr txBox="1">
            <a:spLocks/>
          </p:cNvSpPr>
          <p:nvPr/>
        </p:nvSpPr>
        <p:spPr>
          <a:xfrm>
            <a:off x="2065869" y="-145429"/>
            <a:ext cx="21031200" cy="2651125"/>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r>
              <a:rPr lang="fr-FR" sz="7200" b="1" i="1" dirty="0">
                <a:solidFill>
                  <a:srgbClr val="0070C0"/>
                </a:solidFill>
                <a:latin typeface="Calibri Light" panose="020F0302020204030204"/>
              </a:rPr>
              <a:t>TWIST - </a:t>
            </a:r>
            <a:r>
              <a:rPr lang="fr-FR" sz="7200" b="1" i="1" dirty="0" err="1">
                <a:solidFill>
                  <a:srgbClr val="0070C0"/>
                </a:solidFill>
                <a:latin typeface="Calibri Light" panose="020F0302020204030204"/>
              </a:rPr>
              <a:t>project</a:t>
            </a:r>
            <a:endParaRPr lang="fr-FR" sz="7200" b="1" i="1" dirty="0">
              <a:solidFill>
                <a:srgbClr val="0070C0"/>
              </a:solidFill>
              <a:latin typeface="Calibri Light" panose="020F0302020204030204"/>
            </a:endParaRPr>
          </a:p>
        </p:txBody>
      </p:sp>
      <p:pic>
        <p:nvPicPr>
          <p:cNvPr id="1026" name="Picture 2" descr="The 4rth ERN-EuroBloodNet Progress meeting took place on 7th of November  2022! | News | EuroBloodNet | EuroBloodNet">
            <a:extLst>
              <a:ext uri="{FF2B5EF4-FFF2-40B4-BE49-F238E27FC236}">
                <a16:creationId xmlns:a16="http://schemas.microsoft.com/office/drawing/2014/main" id="{30F500C5-1D5C-6B0C-1F6A-3E41C08E8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0903" y="6151820"/>
            <a:ext cx="5975288" cy="21862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9660122-AAE3-754E-35E5-80BA40C66FB1}"/>
              </a:ext>
            </a:extLst>
          </p:cNvPr>
          <p:cNvSpPr txBox="1"/>
          <p:nvPr/>
        </p:nvSpPr>
        <p:spPr>
          <a:xfrm>
            <a:off x="18057971" y="10236084"/>
            <a:ext cx="564738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kern="1200" dirty="0">
                <a:solidFill>
                  <a:prstClr val="black"/>
                </a:solidFill>
                <a:latin typeface="Calibri" panose="020F0502020204030204"/>
              </a:rPr>
              <a:t>1st </a:t>
            </a:r>
            <a:r>
              <a:rPr lang="fr-FR" sz="3600" kern="1200" dirty="0" err="1">
                <a:solidFill>
                  <a:prstClr val="black"/>
                </a:solidFill>
                <a:latin typeface="Calibri" panose="020F0502020204030204"/>
              </a:rPr>
              <a:t>deliverables</a:t>
            </a:r>
            <a:r>
              <a:rPr lang="fr-FR" sz="3600" kern="1200" dirty="0">
                <a:solidFill>
                  <a:prstClr val="black"/>
                </a:solidFill>
                <a:latin typeface="Calibri" panose="020F0502020204030204"/>
              </a:rPr>
              <a:t> August 2023 </a:t>
            </a:r>
          </a:p>
        </p:txBody>
      </p:sp>
    </p:spTree>
    <p:extLst>
      <p:ext uri="{BB962C8B-B14F-4D97-AF65-F5344CB8AC3E}">
        <p14:creationId xmlns:p14="http://schemas.microsoft.com/office/powerpoint/2010/main" val="57432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indent="0" defTabSz="914411" hangingPunct="1">
              <a:lnSpc>
                <a:spcPct val="100000"/>
              </a:lnSpc>
              <a:spcBef>
                <a:spcPts val="0"/>
              </a:spcBef>
              <a:buSzTx/>
              <a:buNone/>
            </a:pPr>
            <a:fld id="{CC4CDF5D-D1A2-2F44-8E1D-8836F22CBCCA}" type="slidenum">
              <a:rPr lang="fr-FR" kern="1200">
                <a:latin typeface="Calibri"/>
              </a:rPr>
              <a:pPr marL="0" indent="0" defTabSz="914411" hangingPunct="1">
                <a:lnSpc>
                  <a:spcPct val="100000"/>
                </a:lnSpc>
                <a:spcBef>
                  <a:spcPts val="0"/>
                </a:spcBef>
                <a:buSzTx/>
                <a:buNone/>
              </a:pPr>
              <a:t>2</a:t>
            </a:fld>
            <a:endParaRPr lang="fr-FR" kern="1200" dirty="0">
              <a:latin typeface="Calibri"/>
            </a:endParaRPr>
          </a:p>
        </p:txBody>
      </p:sp>
      <p:sp>
        <p:nvSpPr>
          <p:cNvPr id="8" name="ZoneTexte 7">
            <a:extLst>
              <a:ext uri="{FF2B5EF4-FFF2-40B4-BE49-F238E27FC236}">
                <a16:creationId xmlns:a16="http://schemas.microsoft.com/office/drawing/2014/main" id="{EB415634-7688-465A-A51A-63BAD197427A}"/>
              </a:ext>
            </a:extLst>
          </p:cNvPr>
          <p:cNvSpPr txBox="1"/>
          <p:nvPr/>
        </p:nvSpPr>
        <p:spPr>
          <a:xfrm>
            <a:off x="1822848" y="3017575"/>
            <a:ext cx="15937771" cy="1405449"/>
          </a:xfrm>
          <a:prstGeom prst="rect">
            <a:avLst/>
          </a:prstGeom>
          <a:noFill/>
        </p:spPr>
        <p:txBody>
          <a:bodyPr wrap="square" rtlCol="0">
            <a:spAutoFit/>
          </a:bodyPr>
          <a:lstStyle/>
          <a:p>
            <a:pPr marL="0" indent="0" defTabSz="2438430" hangingPunct="1">
              <a:lnSpc>
                <a:spcPct val="100000"/>
              </a:lnSpc>
              <a:spcBef>
                <a:spcPts val="0"/>
              </a:spcBef>
              <a:buSzTx/>
              <a:buNone/>
            </a:pPr>
            <a:r>
              <a:rPr lang="fr-FR" sz="8533" b="1" kern="1200" dirty="0">
                <a:solidFill>
                  <a:srgbClr val="0070C0"/>
                </a:solidFill>
                <a:latin typeface="Calibri Light" panose="020F0302020204030204"/>
              </a:rPr>
              <a:t>Ordre du jour</a:t>
            </a:r>
            <a:endParaRPr lang="fr-FR" sz="8533" kern="1200" dirty="0">
              <a:solidFill>
                <a:prstClr val="black"/>
              </a:solidFill>
              <a:latin typeface="Calibri"/>
            </a:endParaRPr>
          </a:p>
        </p:txBody>
      </p:sp>
      <p:sp>
        <p:nvSpPr>
          <p:cNvPr id="11" name="Espace réservé du contenu 1">
            <a:extLst>
              <a:ext uri="{FF2B5EF4-FFF2-40B4-BE49-F238E27FC236}">
                <a16:creationId xmlns:a16="http://schemas.microsoft.com/office/drawing/2014/main" id="{4DE4B2AB-EC1B-4543-BA0F-989D862E9D7E}"/>
              </a:ext>
            </a:extLst>
          </p:cNvPr>
          <p:cNvSpPr txBox="1">
            <a:spLocks/>
          </p:cNvSpPr>
          <p:nvPr/>
        </p:nvSpPr>
        <p:spPr>
          <a:xfrm>
            <a:off x="1246784" y="5153037"/>
            <a:ext cx="21031200" cy="7200891"/>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9" indent="-685809" defTabSz="914411">
              <a:lnSpc>
                <a:spcPct val="100000"/>
              </a:lnSpc>
              <a:buSzTx/>
            </a:pPr>
            <a:r>
              <a:rPr lang="fr-FR" sz="5333" dirty="0">
                <a:solidFill>
                  <a:prstClr val="black"/>
                </a:solidFill>
                <a:latin typeface="Calibri"/>
              </a:rPr>
              <a:t>Actualités sur le DIU Hemostase 								(</a:t>
            </a:r>
            <a:r>
              <a:rPr lang="fr-FR" sz="5333" dirty="0" err="1">
                <a:solidFill>
                  <a:prstClr val="black"/>
                </a:solidFill>
                <a:latin typeface="Calibri"/>
              </a:rPr>
              <a:t>N.Ajzenberg</a:t>
            </a:r>
            <a:r>
              <a:rPr lang="fr-FR" sz="5333" dirty="0">
                <a:solidFill>
                  <a:prstClr val="black"/>
                </a:solidFill>
                <a:latin typeface="Calibri"/>
              </a:rPr>
              <a:t>)</a:t>
            </a:r>
          </a:p>
          <a:p>
            <a:pPr marL="342891" indent="-342891" defTabSz="457189"/>
            <a:r>
              <a:rPr lang="fr-FR" sz="5333" dirty="0">
                <a:solidFill>
                  <a:prstClr val="black"/>
                </a:solidFill>
                <a:latin typeface="Calibri"/>
              </a:rPr>
              <a:t>Rétrospective des actualités du CRMW 				</a:t>
            </a:r>
          </a:p>
          <a:p>
            <a:pPr marL="0" indent="0" defTabSz="457189">
              <a:buNone/>
            </a:pPr>
            <a:r>
              <a:rPr lang="fr-FR" sz="5333" dirty="0">
                <a:solidFill>
                  <a:prstClr val="black"/>
                </a:solidFill>
                <a:latin typeface="Calibri"/>
              </a:rPr>
              <a:t>																									</a:t>
            </a:r>
            <a:r>
              <a:rPr lang="fr-FR" sz="5400" dirty="0">
                <a:solidFill>
                  <a:prstClr val="black"/>
                </a:solidFill>
              </a:rPr>
              <a:t>(</a:t>
            </a:r>
            <a:r>
              <a:rPr lang="fr-FR" sz="5400" dirty="0" err="1">
                <a:solidFill>
                  <a:prstClr val="black"/>
                </a:solidFill>
              </a:rPr>
              <a:t>S.Susen</a:t>
            </a:r>
            <a:r>
              <a:rPr lang="fr-FR" sz="5400" dirty="0">
                <a:solidFill>
                  <a:prstClr val="black"/>
                </a:solidFill>
              </a:rPr>
              <a:t>/</a:t>
            </a:r>
            <a:r>
              <a:rPr lang="fr-FR" sz="5400" dirty="0" err="1">
                <a:solidFill>
                  <a:prstClr val="black"/>
                </a:solidFill>
              </a:rPr>
              <a:t>C.Marichez</a:t>
            </a:r>
            <a:r>
              <a:rPr lang="fr-FR" sz="5400" dirty="0">
                <a:solidFill>
                  <a:prstClr val="black"/>
                </a:solidFill>
              </a:rPr>
              <a:t>/N Stepina)</a:t>
            </a:r>
          </a:p>
          <a:p>
            <a:pPr marL="685809" indent="-685809" defTabSz="914411">
              <a:lnSpc>
                <a:spcPct val="100000"/>
              </a:lnSpc>
              <a:buSzTx/>
            </a:pPr>
            <a:r>
              <a:rPr lang="fr-FR" sz="5333" dirty="0">
                <a:solidFill>
                  <a:prstClr val="black"/>
                </a:solidFill>
                <a:latin typeface="Calibri"/>
              </a:rPr>
              <a:t>Observatoire des traitements Syndrome de Willebrand acquis 																		(</a:t>
            </a:r>
            <a:r>
              <a:rPr lang="fr-FR" sz="5333" dirty="0" err="1">
                <a:solidFill>
                  <a:prstClr val="black"/>
                </a:solidFill>
                <a:latin typeface="Calibri"/>
              </a:rPr>
              <a:t>A.Rauch</a:t>
            </a:r>
            <a:r>
              <a:rPr lang="fr-FR" sz="5333" dirty="0">
                <a:solidFill>
                  <a:prstClr val="black"/>
                </a:solidFill>
                <a:latin typeface="Calibri"/>
              </a:rPr>
              <a:t>/</a:t>
            </a:r>
            <a:r>
              <a:rPr lang="fr-FR" sz="5333" dirty="0" err="1">
                <a:solidFill>
                  <a:prstClr val="black"/>
                </a:solidFill>
                <a:latin typeface="Calibri"/>
              </a:rPr>
              <a:t>V.Chamouard</a:t>
            </a:r>
            <a:r>
              <a:rPr lang="fr-FR" sz="5333" dirty="0">
                <a:solidFill>
                  <a:prstClr val="black"/>
                </a:solidFill>
                <a:latin typeface="Calibri"/>
              </a:rPr>
              <a:t>)</a:t>
            </a:r>
          </a:p>
          <a:p>
            <a:pPr marL="685809" indent="-685809" defTabSz="914411">
              <a:lnSpc>
                <a:spcPct val="100000"/>
              </a:lnSpc>
              <a:buSzTx/>
            </a:pPr>
            <a:r>
              <a:rPr lang="fr-FR" sz="5333" dirty="0">
                <a:solidFill>
                  <a:prstClr val="black"/>
                </a:solidFill>
                <a:latin typeface="Calibri"/>
              </a:rPr>
              <a:t>Avancée du PNDS Syndromes de Willebrand acquis 		(</a:t>
            </a:r>
            <a:r>
              <a:rPr lang="fr-FR" sz="5333" dirty="0" err="1">
                <a:solidFill>
                  <a:prstClr val="black"/>
                </a:solidFill>
                <a:latin typeface="Calibri"/>
              </a:rPr>
              <a:t>M.Trossaert</a:t>
            </a:r>
            <a:r>
              <a:rPr lang="fr-FR" sz="5333" dirty="0">
                <a:solidFill>
                  <a:prstClr val="black"/>
                </a:solidFill>
                <a:latin typeface="Calibri"/>
              </a:rPr>
              <a:t>)</a:t>
            </a:r>
          </a:p>
          <a:p>
            <a:pPr marL="685809" indent="-685809" defTabSz="914411">
              <a:lnSpc>
                <a:spcPct val="100000"/>
              </a:lnSpc>
              <a:buSzTx/>
            </a:pPr>
            <a:r>
              <a:rPr lang="fr-FR" sz="5333" dirty="0">
                <a:solidFill>
                  <a:prstClr val="black"/>
                </a:solidFill>
                <a:latin typeface="Calibri"/>
              </a:rPr>
              <a:t>Point d’étape : Projet SHS </a:t>
            </a:r>
            <a:r>
              <a:rPr lang="fr-FR" sz="5333" dirty="0" err="1">
                <a:solidFill>
                  <a:prstClr val="black"/>
                </a:solidFill>
                <a:latin typeface="Calibri"/>
              </a:rPr>
              <a:t>DevCap</a:t>
            </a:r>
            <a:r>
              <a:rPr lang="fr-FR" sz="5333" dirty="0">
                <a:solidFill>
                  <a:prstClr val="black"/>
                </a:solidFill>
                <a:latin typeface="Calibri"/>
              </a:rPr>
              <a:t> Willebrand					 (</a:t>
            </a:r>
            <a:r>
              <a:rPr lang="fr-FR" sz="5333" dirty="0" err="1">
                <a:solidFill>
                  <a:prstClr val="black"/>
                </a:solidFill>
                <a:latin typeface="Calibri"/>
              </a:rPr>
              <a:t>C.Paris</a:t>
            </a:r>
            <a:r>
              <a:rPr lang="fr-FR" sz="5333" dirty="0">
                <a:solidFill>
                  <a:prstClr val="black"/>
                </a:solidFill>
                <a:latin typeface="Calibri"/>
              </a:rPr>
              <a:t>)</a:t>
            </a:r>
          </a:p>
          <a:p>
            <a:pPr marL="685809" indent="-685809" defTabSz="914411">
              <a:lnSpc>
                <a:spcPct val="100000"/>
              </a:lnSpc>
              <a:buSzTx/>
            </a:pPr>
            <a:endParaRPr lang="fr-FR" sz="6400" dirty="0">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èche vers le bas 13">
            <a:extLst>
              <a:ext uri="{FF2B5EF4-FFF2-40B4-BE49-F238E27FC236}">
                <a16:creationId xmlns:a16="http://schemas.microsoft.com/office/drawing/2014/main" id="{273BB6DE-CC76-147D-61C1-619B32E04885}"/>
              </a:ext>
            </a:extLst>
          </p:cNvPr>
          <p:cNvSpPr/>
          <p:nvPr/>
        </p:nvSpPr>
        <p:spPr>
          <a:xfrm>
            <a:off x="11480801" y="6521448"/>
            <a:ext cx="838200" cy="422580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27" name="Ellipse 26">
            <a:extLst>
              <a:ext uri="{FF2B5EF4-FFF2-40B4-BE49-F238E27FC236}">
                <a16:creationId xmlns:a16="http://schemas.microsoft.com/office/drawing/2014/main" id="{417D5649-D76C-9150-C430-C5C89074E0EF}"/>
              </a:ext>
            </a:extLst>
          </p:cNvPr>
          <p:cNvSpPr/>
          <p:nvPr/>
        </p:nvSpPr>
        <p:spPr>
          <a:xfrm>
            <a:off x="8036217" y="3418692"/>
            <a:ext cx="7642232" cy="3407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8" name="ZoneTexte 7">
            <a:extLst>
              <a:ext uri="{FF2B5EF4-FFF2-40B4-BE49-F238E27FC236}">
                <a16:creationId xmlns:a16="http://schemas.microsoft.com/office/drawing/2014/main" id="{9B6A1F92-5958-9BE6-98BE-1901562B5B7D}"/>
              </a:ext>
            </a:extLst>
          </p:cNvPr>
          <p:cNvSpPr txBox="1"/>
          <p:nvPr/>
        </p:nvSpPr>
        <p:spPr>
          <a:xfrm>
            <a:off x="9804400" y="4414620"/>
            <a:ext cx="3510320" cy="1200329"/>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i="1" kern="1200" dirty="0">
                <a:solidFill>
                  <a:prstClr val="white"/>
                </a:solidFill>
                <a:latin typeface="Calibri" panose="020F0502020204030204"/>
              </a:rPr>
              <a:t>Patients </a:t>
            </a:r>
            <a:r>
              <a:rPr lang="fr-FR" sz="3600" b="1" i="1" kern="1200" dirty="0" err="1">
                <a:solidFill>
                  <a:prstClr val="white"/>
                </a:solidFill>
                <a:latin typeface="Calibri" panose="020F0502020204030204"/>
              </a:rPr>
              <a:t>included</a:t>
            </a:r>
            <a:endParaRPr lang="fr-FR" sz="3600" b="1" i="1" kern="1200" dirty="0">
              <a:solidFill>
                <a:prstClr val="white"/>
              </a:solidFill>
              <a:latin typeface="Calibri" panose="020F0502020204030204"/>
            </a:endParaRPr>
          </a:p>
          <a:p>
            <a:pPr marL="0" indent="0" defTabSz="1828823" hangingPunct="1">
              <a:lnSpc>
                <a:spcPct val="100000"/>
              </a:lnSpc>
              <a:spcBef>
                <a:spcPts val="0"/>
              </a:spcBef>
              <a:buSzTx/>
              <a:buNone/>
            </a:pPr>
            <a:r>
              <a:rPr lang="fr-FR" sz="3600" b="1" i="1" kern="1200" dirty="0">
                <a:solidFill>
                  <a:prstClr val="white"/>
                </a:solidFill>
                <a:latin typeface="Calibri" panose="020F0502020204030204"/>
              </a:rPr>
              <a:t> in </a:t>
            </a:r>
            <a:r>
              <a:rPr lang="fr-FR" sz="3600" b="1" i="1" kern="1200" dirty="0" err="1">
                <a:solidFill>
                  <a:prstClr val="white"/>
                </a:solidFill>
                <a:latin typeface="Calibri" panose="020F0502020204030204"/>
              </a:rPr>
              <a:t>both</a:t>
            </a:r>
            <a:r>
              <a:rPr lang="fr-FR" sz="3600" b="1" i="1" kern="1200" dirty="0">
                <a:solidFill>
                  <a:prstClr val="white"/>
                </a:solidFill>
                <a:latin typeface="Calibri" panose="020F0502020204030204"/>
              </a:rPr>
              <a:t> </a:t>
            </a:r>
            <a:r>
              <a:rPr lang="fr-FR" sz="3600" b="1" i="1" kern="1200" dirty="0" err="1">
                <a:solidFill>
                  <a:prstClr val="white"/>
                </a:solidFill>
                <a:latin typeface="Calibri" panose="020F0502020204030204"/>
              </a:rPr>
              <a:t>registries</a:t>
            </a:r>
            <a:endParaRPr lang="fr-FR" sz="3600" b="1" i="1" kern="1200" dirty="0">
              <a:solidFill>
                <a:prstClr val="white"/>
              </a:solidFill>
              <a:latin typeface="Calibri" panose="020F0502020204030204"/>
            </a:endParaRPr>
          </a:p>
        </p:txBody>
      </p:sp>
      <p:sp>
        <p:nvSpPr>
          <p:cNvPr id="2" name="Titre 1">
            <a:extLst>
              <a:ext uri="{FF2B5EF4-FFF2-40B4-BE49-F238E27FC236}">
                <a16:creationId xmlns:a16="http://schemas.microsoft.com/office/drawing/2014/main" id="{ADFF32EB-9D7B-B3B6-3E9C-6D061E7E0F6D}"/>
              </a:ext>
            </a:extLst>
          </p:cNvPr>
          <p:cNvSpPr>
            <a:spLocks noGrp="1"/>
          </p:cNvSpPr>
          <p:nvPr>
            <p:ph type="title"/>
          </p:nvPr>
        </p:nvSpPr>
        <p:spPr>
          <a:xfrm>
            <a:off x="1676400" y="120427"/>
            <a:ext cx="21031200" cy="2651125"/>
          </a:xfrm>
        </p:spPr>
        <p:txBody>
          <a:bodyPr>
            <a:normAutofit/>
          </a:bodyPr>
          <a:lstStyle/>
          <a:p>
            <a:pPr algn="ctr"/>
            <a:r>
              <a:rPr lang="fr-FR" sz="6400" b="1" i="1" dirty="0" err="1">
                <a:solidFill>
                  <a:srgbClr val="0070C0"/>
                </a:solidFill>
              </a:rPr>
              <a:t>Improving</a:t>
            </a:r>
            <a:r>
              <a:rPr lang="fr-FR" sz="6400" b="1" i="1" dirty="0">
                <a:solidFill>
                  <a:srgbClr val="0070C0"/>
                </a:solidFill>
              </a:rPr>
              <a:t> VWD </a:t>
            </a:r>
            <a:r>
              <a:rPr lang="fr-FR" sz="6400" b="1" i="1" dirty="0" err="1">
                <a:solidFill>
                  <a:srgbClr val="0070C0"/>
                </a:solidFill>
              </a:rPr>
              <a:t>characterization</a:t>
            </a:r>
            <a:r>
              <a:rPr lang="fr-FR" sz="6400" b="1" i="1" dirty="0">
                <a:solidFill>
                  <a:srgbClr val="0070C0"/>
                </a:solidFill>
              </a:rPr>
              <a:t> in </a:t>
            </a:r>
            <a:r>
              <a:rPr lang="fr-FR" sz="6400" b="1" i="1" dirty="0" err="1">
                <a:solidFill>
                  <a:srgbClr val="0070C0"/>
                </a:solidFill>
              </a:rPr>
              <a:t>FranceCoag</a:t>
            </a:r>
            <a:endParaRPr lang="fr-FR" sz="6400" b="1" i="1" dirty="0">
              <a:solidFill>
                <a:srgbClr val="0070C0"/>
              </a:solidFill>
            </a:endParaRPr>
          </a:p>
        </p:txBody>
      </p:sp>
      <p:sp>
        <p:nvSpPr>
          <p:cNvPr id="15" name="ZoneTexte 14">
            <a:extLst>
              <a:ext uri="{FF2B5EF4-FFF2-40B4-BE49-F238E27FC236}">
                <a16:creationId xmlns:a16="http://schemas.microsoft.com/office/drawing/2014/main" id="{F586459C-AE0A-662A-E1EA-E2AC9D130244}"/>
              </a:ext>
            </a:extLst>
          </p:cNvPr>
          <p:cNvSpPr txBox="1"/>
          <p:nvPr/>
        </p:nvSpPr>
        <p:spPr>
          <a:xfrm>
            <a:off x="9615305" y="10747252"/>
            <a:ext cx="4871847" cy="1200329"/>
          </a:xfrm>
          <a:prstGeom prst="rect">
            <a:avLst/>
          </a:prstGeom>
          <a:noFill/>
          <a:ln w="28575">
            <a:solidFill>
              <a:srgbClr val="0070C0"/>
            </a:solidFill>
          </a:ln>
        </p:spPr>
        <p:txBody>
          <a:bodyPr wrap="none" rtlCol="0">
            <a:spAutoFit/>
          </a:bodyPr>
          <a:lstStyle/>
          <a:p>
            <a:pPr marL="0" indent="0" algn="ctr" defTabSz="1828823" hangingPunct="1">
              <a:lnSpc>
                <a:spcPct val="100000"/>
              </a:lnSpc>
              <a:spcBef>
                <a:spcPts val="0"/>
              </a:spcBef>
              <a:buSzTx/>
              <a:buNone/>
            </a:pPr>
            <a:r>
              <a:rPr lang="fr-FR" sz="3600" b="1" kern="1200" dirty="0">
                <a:solidFill>
                  <a:srgbClr val="002060"/>
                </a:solidFill>
                <a:latin typeface="Calibri" panose="020F0502020204030204"/>
              </a:rPr>
              <a:t>Export of Type/</a:t>
            </a:r>
            <a:r>
              <a:rPr lang="fr-FR" sz="3600" b="1" kern="1200" dirty="0" err="1">
                <a:solidFill>
                  <a:srgbClr val="002060"/>
                </a:solidFill>
                <a:latin typeface="Calibri" panose="020F0502020204030204"/>
              </a:rPr>
              <a:t>Sub</a:t>
            </a:r>
            <a:r>
              <a:rPr lang="fr-FR" sz="3600" b="1" kern="1200" dirty="0">
                <a:solidFill>
                  <a:srgbClr val="002060"/>
                </a:solidFill>
                <a:latin typeface="Calibri" panose="020F0502020204030204"/>
              </a:rPr>
              <a:t>-type</a:t>
            </a:r>
          </a:p>
          <a:p>
            <a:pPr marL="0" indent="0" algn="ctr" defTabSz="1828823" hangingPunct="1">
              <a:lnSpc>
                <a:spcPct val="100000"/>
              </a:lnSpc>
              <a:spcBef>
                <a:spcPts val="0"/>
              </a:spcBef>
              <a:buSzTx/>
              <a:buNone/>
            </a:pPr>
            <a:r>
              <a:rPr lang="fr-FR" sz="3600" b="1" kern="1200" dirty="0">
                <a:solidFill>
                  <a:srgbClr val="002060"/>
                </a:solidFill>
                <a:latin typeface="Calibri" panose="020F0502020204030204"/>
              </a:rPr>
              <a:t>to </a:t>
            </a:r>
            <a:r>
              <a:rPr lang="fr-FR" sz="3600" b="1" kern="1200" dirty="0" err="1">
                <a:solidFill>
                  <a:srgbClr val="002060"/>
                </a:solidFill>
                <a:latin typeface="Calibri" panose="020F0502020204030204"/>
              </a:rPr>
              <a:t>FranceCoag</a:t>
            </a:r>
            <a:endParaRPr lang="fr-FR" sz="3600" b="1" kern="1200" dirty="0">
              <a:solidFill>
                <a:srgbClr val="002060"/>
              </a:solidFill>
              <a:latin typeface="Calibri" panose="020F0502020204030204"/>
            </a:endParaRPr>
          </a:p>
        </p:txBody>
      </p:sp>
      <p:pic>
        <p:nvPicPr>
          <p:cNvPr id="28" name="Picture 2" descr="Réseau FranceCoag - Bienvenue sur le site web du Réseau FranceCoag">
            <a:extLst>
              <a:ext uri="{FF2B5EF4-FFF2-40B4-BE49-F238E27FC236}">
                <a16:creationId xmlns:a16="http://schemas.microsoft.com/office/drawing/2014/main" id="{A3C675F2-0792-C1C4-7DF8-297AE4831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24" y="12089379"/>
            <a:ext cx="2634464" cy="8936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éseau FranceCoag - Bienvenue sur le site web du Réseau FranceCoag">
            <a:extLst>
              <a:ext uri="{FF2B5EF4-FFF2-40B4-BE49-F238E27FC236}">
                <a16:creationId xmlns:a16="http://schemas.microsoft.com/office/drawing/2014/main" id="{355C2D4D-F88A-E457-57ED-B3DBCFD65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123" y="2370747"/>
            <a:ext cx="2634464" cy="89366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11914746-F38E-4249-312A-4F4D3EEE7A33}"/>
              </a:ext>
            </a:extLst>
          </p:cNvPr>
          <p:cNvPicPr>
            <a:picLocks noChangeAspect="1"/>
          </p:cNvPicPr>
          <p:nvPr/>
        </p:nvPicPr>
        <p:blipFill>
          <a:blip r:embed="rId3"/>
          <a:stretch>
            <a:fillRect/>
          </a:stretch>
        </p:blipFill>
        <p:spPr>
          <a:xfrm>
            <a:off x="9795926" y="2411231"/>
            <a:ext cx="2008197" cy="942200"/>
          </a:xfrm>
          <a:prstGeom prst="rect">
            <a:avLst/>
          </a:prstGeom>
        </p:spPr>
      </p:pic>
      <p:sp>
        <p:nvSpPr>
          <p:cNvPr id="3" name="Ellipse 2"/>
          <p:cNvSpPr/>
          <p:nvPr/>
        </p:nvSpPr>
        <p:spPr>
          <a:xfrm>
            <a:off x="9414316" y="7159199"/>
            <a:ext cx="5121085" cy="261880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0" name="ZoneTexte 29">
            <a:extLst>
              <a:ext uri="{FF2B5EF4-FFF2-40B4-BE49-F238E27FC236}">
                <a16:creationId xmlns:a16="http://schemas.microsoft.com/office/drawing/2014/main" id="{3E9B3D80-678E-16C1-62F6-4DE589379B7F}"/>
              </a:ext>
            </a:extLst>
          </p:cNvPr>
          <p:cNvSpPr txBox="1"/>
          <p:nvPr/>
        </p:nvSpPr>
        <p:spPr>
          <a:xfrm>
            <a:off x="9252280" y="7604675"/>
            <a:ext cx="5283120" cy="1569660"/>
          </a:xfrm>
          <a:prstGeom prst="rect">
            <a:avLst/>
          </a:prstGeom>
          <a:noFill/>
        </p:spPr>
        <p:txBody>
          <a:bodyPr wrap="square" rtlCol="0">
            <a:spAutoFit/>
          </a:bodyPr>
          <a:lstStyle/>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Uniform </a:t>
            </a:r>
            <a:r>
              <a:rPr lang="fr-FR" sz="3200" b="1" i="1" kern="1200" dirty="0" err="1">
                <a:solidFill>
                  <a:prstClr val="black"/>
                </a:solidFill>
                <a:latin typeface="Calibri" panose="020F0502020204030204"/>
              </a:rPr>
              <a:t>definition</a:t>
            </a:r>
            <a:endParaRPr lang="fr-FR" sz="3200" b="1"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Variables </a:t>
            </a:r>
            <a:r>
              <a:rPr lang="fr-FR" sz="3200" b="1" i="1" kern="1200" dirty="0" err="1">
                <a:solidFill>
                  <a:prstClr val="black"/>
                </a:solidFill>
                <a:latin typeface="Calibri" panose="020F0502020204030204"/>
              </a:rPr>
              <a:t>catalog</a:t>
            </a:r>
            <a:endParaRPr lang="fr-FR" sz="3200" b="1"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Central monitoring of DB</a:t>
            </a:r>
          </a:p>
        </p:txBody>
      </p:sp>
    </p:spTree>
    <p:extLst>
      <p:ext uri="{BB962C8B-B14F-4D97-AF65-F5344CB8AC3E}">
        <p14:creationId xmlns:p14="http://schemas.microsoft.com/office/powerpoint/2010/main" val="1998595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èche vers le bas 13">
            <a:extLst>
              <a:ext uri="{FF2B5EF4-FFF2-40B4-BE49-F238E27FC236}">
                <a16:creationId xmlns:a16="http://schemas.microsoft.com/office/drawing/2014/main" id="{273BB6DE-CC76-147D-61C1-619B32E04885}"/>
              </a:ext>
            </a:extLst>
          </p:cNvPr>
          <p:cNvSpPr/>
          <p:nvPr/>
        </p:nvSpPr>
        <p:spPr>
          <a:xfrm>
            <a:off x="11480801" y="6521448"/>
            <a:ext cx="838200" cy="422580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19" name="Flèche vers le bas 18">
            <a:extLst>
              <a:ext uri="{FF2B5EF4-FFF2-40B4-BE49-F238E27FC236}">
                <a16:creationId xmlns:a16="http://schemas.microsoft.com/office/drawing/2014/main" id="{555B279F-4DEA-2352-64D7-668D5241A69B}"/>
              </a:ext>
            </a:extLst>
          </p:cNvPr>
          <p:cNvSpPr/>
          <p:nvPr/>
        </p:nvSpPr>
        <p:spPr>
          <a:xfrm>
            <a:off x="19291331" y="6114904"/>
            <a:ext cx="660400" cy="2370432"/>
          </a:xfrm>
          <a:prstGeom prst="downArrow">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20" name="ZoneTexte 19">
            <a:extLst>
              <a:ext uri="{FF2B5EF4-FFF2-40B4-BE49-F238E27FC236}">
                <a16:creationId xmlns:a16="http://schemas.microsoft.com/office/drawing/2014/main" id="{EDE21ED7-D9EE-CB55-1098-3121F11BC211}"/>
              </a:ext>
            </a:extLst>
          </p:cNvPr>
          <p:cNvSpPr txBox="1"/>
          <p:nvPr/>
        </p:nvSpPr>
        <p:spPr>
          <a:xfrm>
            <a:off x="17292881" y="8549624"/>
            <a:ext cx="4804520" cy="1754326"/>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Inclusion in CRMW </a:t>
            </a:r>
          </a:p>
          <a:p>
            <a:pPr marL="0" indent="0" algn="ctr" defTabSz="1828823" hangingPunct="1">
              <a:lnSpc>
                <a:spcPct val="100000"/>
              </a:lnSpc>
              <a:spcBef>
                <a:spcPts val="0"/>
              </a:spcBef>
              <a:buSzTx/>
              <a:buNone/>
            </a:pPr>
            <a:r>
              <a:rPr lang="fr-FR" sz="3600" i="1" kern="1200" dirty="0" err="1">
                <a:solidFill>
                  <a:srgbClr val="002060"/>
                </a:solidFill>
                <a:latin typeface="Calibri" panose="020F0502020204030204"/>
              </a:rPr>
              <a:t>Genotyping</a:t>
            </a:r>
            <a:r>
              <a:rPr lang="fr-FR" sz="3600" i="1" kern="1200" dirty="0">
                <a:solidFill>
                  <a:srgbClr val="002060"/>
                </a:solidFill>
                <a:latin typeface="Calibri" panose="020F0502020204030204"/>
              </a:rPr>
              <a:t> </a:t>
            </a:r>
            <a:r>
              <a:rPr lang="fr-FR" sz="3600" i="1" kern="1200" dirty="0" err="1">
                <a:solidFill>
                  <a:srgbClr val="002060"/>
                </a:solidFill>
                <a:latin typeface="Calibri" panose="020F0502020204030204"/>
              </a:rPr>
              <a:t>Phenotyping</a:t>
            </a:r>
            <a:endParaRPr lang="fr-FR" sz="3600" i="1" kern="1200" dirty="0">
              <a:solidFill>
                <a:srgbClr val="002060"/>
              </a:solidFill>
              <a:latin typeface="Calibri" panose="020F0502020204030204"/>
            </a:endParaRPr>
          </a:p>
          <a:p>
            <a:pPr marL="0" indent="0" algn="ctr" defTabSz="1828823" hangingPunct="1">
              <a:lnSpc>
                <a:spcPct val="100000"/>
              </a:lnSpc>
              <a:spcBef>
                <a:spcPts val="0"/>
              </a:spcBef>
              <a:buSzTx/>
              <a:buNone/>
            </a:pPr>
            <a:r>
              <a:rPr lang="fr-FR" sz="3600" i="1" kern="1200" dirty="0">
                <a:solidFill>
                  <a:srgbClr val="002060"/>
                </a:solidFill>
                <a:latin typeface="Calibri" panose="020F0502020204030204"/>
              </a:rPr>
              <a:t>=&gt;Type </a:t>
            </a:r>
            <a:r>
              <a:rPr lang="fr-FR" sz="3600" i="1" kern="1200" dirty="0" err="1">
                <a:solidFill>
                  <a:srgbClr val="002060"/>
                </a:solidFill>
                <a:latin typeface="Calibri" panose="020F0502020204030204"/>
              </a:rPr>
              <a:t>sub</a:t>
            </a:r>
            <a:r>
              <a:rPr lang="fr-FR" sz="3600" i="1" kern="1200" dirty="0">
                <a:solidFill>
                  <a:srgbClr val="002060"/>
                </a:solidFill>
                <a:latin typeface="Calibri" panose="020F0502020204030204"/>
              </a:rPr>
              <a:t>-type </a:t>
            </a:r>
          </a:p>
        </p:txBody>
      </p:sp>
      <p:sp>
        <p:nvSpPr>
          <p:cNvPr id="23" name="Flèche vers le bas 22">
            <a:extLst>
              <a:ext uri="{FF2B5EF4-FFF2-40B4-BE49-F238E27FC236}">
                <a16:creationId xmlns:a16="http://schemas.microsoft.com/office/drawing/2014/main" id="{90637AFC-C694-C703-AD83-7A468D3E1A94}"/>
              </a:ext>
            </a:extLst>
          </p:cNvPr>
          <p:cNvSpPr/>
          <p:nvPr/>
        </p:nvSpPr>
        <p:spPr>
          <a:xfrm>
            <a:off x="4338733" y="6114904"/>
            <a:ext cx="660400" cy="2378944"/>
          </a:xfrm>
          <a:prstGeom prst="downArrow">
            <a:avLst/>
          </a:prstGeom>
          <a:solidFill>
            <a:srgbClr val="EEB3BD"/>
          </a:solidFill>
          <a:ln>
            <a:solidFill>
              <a:srgbClr val="E79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25" name="ZoneTexte 24">
            <a:extLst>
              <a:ext uri="{FF2B5EF4-FFF2-40B4-BE49-F238E27FC236}">
                <a16:creationId xmlns:a16="http://schemas.microsoft.com/office/drawing/2014/main" id="{D01242E3-E24A-4FAA-07DA-78A4ACA29196}"/>
              </a:ext>
            </a:extLst>
          </p:cNvPr>
          <p:cNvSpPr txBox="1"/>
          <p:nvPr/>
        </p:nvSpPr>
        <p:spPr>
          <a:xfrm>
            <a:off x="477103" y="6114904"/>
            <a:ext cx="3369191" cy="1754326"/>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prstClr val="black"/>
                </a:solidFill>
                <a:latin typeface="Calibri" panose="020F0502020204030204"/>
              </a:rPr>
              <a:t>Information</a:t>
            </a:r>
          </a:p>
          <a:p>
            <a:pPr marL="0" indent="0" algn="ctr" defTabSz="1828823" hangingPunct="1">
              <a:lnSpc>
                <a:spcPct val="100000"/>
              </a:lnSpc>
              <a:spcBef>
                <a:spcPts val="0"/>
              </a:spcBef>
              <a:buSzTx/>
              <a:buNone/>
            </a:pPr>
            <a:r>
              <a:rPr lang="fr-FR" sz="3600" b="1" i="1" kern="1200" dirty="0" err="1">
                <a:solidFill>
                  <a:prstClr val="black"/>
                </a:solidFill>
                <a:latin typeface="Calibri" panose="020F0502020204030204"/>
              </a:rPr>
              <a:t>Given</a:t>
            </a:r>
            <a:r>
              <a:rPr lang="fr-FR" sz="3600" b="1" i="1" kern="1200" dirty="0">
                <a:solidFill>
                  <a:prstClr val="black"/>
                </a:solidFill>
                <a:latin typeface="Calibri" panose="020F0502020204030204"/>
              </a:rPr>
              <a:t> to centers </a:t>
            </a:r>
          </a:p>
          <a:p>
            <a:pPr marL="0" indent="0" algn="ctr" defTabSz="1828823" hangingPunct="1">
              <a:lnSpc>
                <a:spcPct val="100000"/>
              </a:lnSpc>
              <a:spcBef>
                <a:spcPts val="0"/>
              </a:spcBef>
              <a:buSzTx/>
              <a:buNone/>
            </a:pPr>
            <a:r>
              <a:rPr lang="fr-FR" sz="3600" b="1" i="1" kern="1200" dirty="0">
                <a:solidFill>
                  <a:prstClr val="black"/>
                </a:solidFill>
                <a:latin typeface="Calibri" panose="020F0502020204030204"/>
              </a:rPr>
              <a:t>by CRMW </a:t>
            </a:r>
          </a:p>
        </p:txBody>
      </p:sp>
      <p:sp>
        <p:nvSpPr>
          <p:cNvPr id="26" name="ZoneTexte 25">
            <a:extLst>
              <a:ext uri="{FF2B5EF4-FFF2-40B4-BE49-F238E27FC236}">
                <a16:creationId xmlns:a16="http://schemas.microsoft.com/office/drawing/2014/main" id="{959455A2-C6A1-328A-DBC3-344270FEF3BF}"/>
              </a:ext>
            </a:extLst>
          </p:cNvPr>
          <p:cNvSpPr txBox="1"/>
          <p:nvPr/>
        </p:nvSpPr>
        <p:spPr>
          <a:xfrm>
            <a:off x="20749871" y="6114904"/>
            <a:ext cx="3369191" cy="1754326"/>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prstClr val="black"/>
                </a:solidFill>
                <a:latin typeface="Calibri" panose="020F0502020204030204"/>
              </a:rPr>
              <a:t>Information</a:t>
            </a:r>
          </a:p>
          <a:p>
            <a:pPr marL="0" indent="0" algn="ctr" defTabSz="1828823" hangingPunct="1">
              <a:lnSpc>
                <a:spcPct val="100000"/>
              </a:lnSpc>
              <a:spcBef>
                <a:spcPts val="0"/>
              </a:spcBef>
              <a:buSzTx/>
              <a:buNone/>
            </a:pPr>
            <a:r>
              <a:rPr lang="fr-FR" sz="3600" b="1" i="1" kern="1200" dirty="0" err="1">
                <a:solidFill>
                  <a:prstClr val="black"/>
                </a:solidFill>
                <a:latin typeface="Calibri" panose="020F0502020204030204"/>
              </a:rPr>
              <a:t>Given</a:t>
            </a:r>
            <a:r>
              <a:rPr lang="fr-FR" sz="3600" b="1" i="1" kern="1200" dirty="0">
                <a:solidFill>
                  <a:prstClr val="black"/>
                </a:solidFill>
                <a:latin typeface="Calibri" panose="020F0502020204030204"/>
              </a:rPr>
              <a:t> to centers </a:t>
            </a:r>
          </a:p>
          <a:p>
            <a:pPr marL="0" indent="0" algn="ctr" defTabSz="1828823" hangingPunct="1">
              <a:lnSpc>
                <a:spcPct val="100000"/>
              </a:lnSpc>
              <a:spcBef>
                <a:spcPts val="0"/>
              </a:spcBef>
              <a:buSzTx/>
              <a:buNone/>
            </a:pPr>
            <a:r>
              <a:rPr lang="fr-FR" sz="3600" b="1" i="1" kern="1200" dirty="0">
                <a:solidFill>
                  <a:prstClr val="black"/>
                </a:solidFill>
                <a:latin typeface="Calibri" panose="020F0502020204030204"/>
              </a:rPr>
              <a:t>by France Coag</a:t>
            </a:r>
          </a:p>
        </p:txBody>
      </p:sp>
      <p:sp>
        <p:nvSpPr>
          <p:cNvPr id="10" name="Ellipse 9">
            <a:extLst>
              <a:ext uri="{FF2B5EF4-FFF2-40B4-BE49-F238E27FC236}">
                <a16:creationId xmlns:a16="http://schemas.microsoft.com/office/drawing/2014/main" id="{C3FDCEF7-1B6B-DA95-7806-4AC240CE7E69}"/>
              </a:ext>
            </a:extLst>
          </p:cNvPr>
          <p:cNvSpPr/>
          <p:nvPr/>
        </p:nvSpPr>
        <p:spPr>
          <a:xfrm>
            <a:off x="2362284" y="3295652"/>
            <a:ext cx="13817517" cy="3530600"/>
          </a:xfrm>
          <a:prstGeom prst="ellipse">
            <a:avLst/>
          </a:prstGeom>
          <a:solidFill>
            <a:srgbClr val="EEB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7" name="Ellipse 6">
            <a:extLst>
              <a:ext uri="{FF2B5EF4-FFF2-40B4-BE49-F238E27FC236}">
                <a16:creationId xmlns:a16="http://schemas.microsoft.com/office/drawing/2014/main" id="{FFFFB5BC-EE93-5834-6CB2-8478142D4F3E}"/>
              </a:ext>
            </a:extLst>
          </p:cNvPr>
          <p:cNvSpPr/>
          <p:nvPr/>
        </p:nvSpPr>
        <p:spPr>
          <a:xfrm>
            <a:off x="8077202" y="3295652"/>
            <a:ext cx="13461917" cy="3530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9" name="ZoneTexte 8">
            <a:extLst>
              <a:ext uri="{FF2B5EF4-FFF2-40B4-BE49-F238E27FC236}">
                <a16:creationId xmlns:a16="http://schemas.microsoft.com/office/drawing/2014/main" id="{23DD876A-89C9-0C8B-7B44-A9A534E132DC}"/>
              </a:ext>
            </a:extLst>
          </p:cNvPr>
          <p:cNvSpPr txBox="1"/>
          <p:nvPr/>
        </p:nvSpPr>
        <p:spPr>
          <a:xfrm>
            <a:off x="16770296" y="4414620"/>
            <a:ext cx="3911776" cy="1200329"/>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Patients </a:t>
            </a:r>
            <a:r>
              <a:rPr lang="fr-FR" sz="3600" b="1" i="1" kern="1200" dirty="0" err="1">
                <a:solidFill>
                  <a:srgbClr val="002060"/>
                </a:solidFill>
                <a:latin typeface="Calibri" panose="020F0502020204030204"/>
              </a:rPr>
              <a:t>included</a:t>
            </a:r>
            <a:endParaRPr lang="fr-FR" sz="3600" b="1" i="1" kern="1200" dirty="0">
              <a:solidFill>
                <a:srgbClr val="002060"/>
              </a:solidFill>
              <a:latin typeface="Calibri" panose="020F0502020204030204"/>
            </a:endParaRPr>
          </a:p>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 in </a:t>
            </a:r>
            <a:r>
              <a:rPr lang="fr-FR" sz="3600" b="1" i="1" kern="1200" dirty="0" err="1">
                <a:solidFill>
                  <a:srgbClr val="002060"/>
                </a:solidFill>
                <a:latin typeface="Calibri" panose="020F0502020204030204"/>
              </a:rPr>
              <a:t>FranceCoag</a:t>
            </a:r>
            <a:r>
              <a:rPr lang="fr-FR" sz="3600" b="1" i="1" kern="1200" dirty="0">
                <a:solidFill>
                  <a:srgbClr val="002060"/>
                </a:solidFill>
                <a:latin typeface="Calibri" panose="020F0502020204030204"/>
              </a:rPr>
              <a:t> </a:t>
            </a:r>
            <a:r>
              <a:rPr lang="fr-FR" sz="3600" b="1" i="1" kern="1200" dirty="0" err="1">
                <a:solidFill>
                  <a:srgbClr val="002060"/>
                </a:solidFill>
                <a:latin typeface="Calibri" panose="020F0502020204030204"/>
              </a:rPr>
              <a:t>only</a:t>
            </a:r>
            <a:endParaRPr lang="fr-FR" sz="3600" b="1" i="1" kern="1200" dirty="0">
              <a:solidFill>
                <a:srgbClr val="002060"/>
              </a:solidFill>
              <a:latin typeface="Calibri" panose="020F0502020204030204"/>
            </a:endParaRPr>
          </a:p>
        </p:txBody>
      </p:sp>
      <p:sp>
        <p:nvSpPr>
          <p:cNvPr id="12" name="ZoneTexte 11">
            <a:extLst>
              <a:ext uri="{FF2B5EF4-FFF2-40B4-BE49-F238E27FC236}">
                <a16:creationId xmlns:a16="http://schemas.microsoft.com/office/drawing/2014/main" id="{842A1F82-8DE1-9872-7917-1A23974F3BB8}"/>
              </a:ext>
            </a:extLst>
          </p:cNvPr>
          <p:cNvSpPr txBox="1"/>
          <p:nvPr/>
        </p:nvSpPr>
        <p:spPr>
          <a:xfrm>
            <a:off x="3975222" y="4414620"/>
            <a:ext cx="3471656" cy="1200329"/>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Patients </a:t>
            </a:r>
            <a:r>
              <a:rPr lang="fr-FR" sz="3600" b="1" i="1" kern="1200" dirty="0" err="1">
                <a:solidFill>
                  <a:srgbClr val="002060"/>
                </a:solidFill>
                <a:latin typeface="Calibri" panose="020F0502020204030204"/>
              </a:rPr>
              <a:t>included</a:t>
            </a:r>
            <a:endParaRPr lang="fr-FR" sz="3600" b="1" i="1" kern="1200" dirty="0">
              <a:solidFill>
                <a:srgbClr val="002060"/>
              </a:solidFill>
              <a:latin typeface="Calibri" panose="020F0502020204030204"/>
            </a:endParaRPr>
          </a:p>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 in CRMW </a:t>
            </a:r>
            <a:r>
              <a:rPr lang="fr-FR" sz="3600" b="1" i="1" kern="1200" dirty="0" err="1">
                <a:solidFill>
                  <a:srgbClr val="002060"/>
                </a:solidFill>
                <a:latin typeface="Calibri" panose="020F0502020204030204"/>
              </a:rPr>
              <a:t>only</a:t>
            </a:r>
            <a:endParaRPr lang="fr-FR" sz="3600" b="1" i="1" kern="1200" dirty="0">
              <a:solidFill>
                <a:srgbClr val="002060"/>
              </a:solidFill>
              <a:latin typeface="Calibri" panose="020F0502020204030204"/>
            </a:endParaRPr>
          </a:p>
        </p:txBody>
      </p:sp>
      <p:sp>
        <p:nvSpPr>
          <p:cNvPr id="27" name="Ellipse 26">
            <a:extLst>
              <a:ext uri="{FF2B5EF4-FFF2-40B4-BE49-F238E27FC236}">
                <a16:creationId xmlns:a16="http://schemas.microsoft.com/office/drawing/2014/main" id="{417D5649-D76C-9150-C430-C5C89074E0EF}"/>
              </a:ext>
            </a:extLst>
          </p:cNvPr>
          <p:cNvSpPr/>
          <p:nvPr/>
        </p:nvSpPr>
        <p:spPr>
          <a:xfrm>
            <a:off x="8036217" y="3418692"/>
            <a:ext cx="7642232" cy="3407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8" name="ZoneTexte 7">
            <a:extLst>
              <a:ext uri="{FF2B5EF4-FFF2-40B4-BE49-F238E27FC236}">
                <a16:creationId xmlns:a16="http://schemas.microsoft.com/office/drawing/2014/main" id="{9B6A1F92-5958-9BE6-98BE-1901562B5B7D}"/>
              </a:ext>
            </a:extLst>
          </p:cNvPr>
          <p:cNvSpPr txBox="1"/>
          <p:nvPr/>
        </p:nvSpPr>
        <p:spPr>
          <a:xfrm>
            <a:off x="9804400" y="4414620"/>
            <a:ext cx="3510320" cy="1200329"/>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i="1" kern="1200" dirty="0">
                <a:solidFill>
                  <a:prstClr val="white"/>
                </a:solidFill>
                <a:latin typeface="Calibri" panose="020F0502020204030204"/>
              </a:rPr>
              <a:t>Patients </a:t>
            </a:r>
            <a:r>
              <a:rPr lang="fr-FR" sz="3600" b="1" i="1" kern="1200" dirty="0" err="1">
                <a:solidFill>
                  <a:prstClr val="white"/>
                </a:solidFill>
                <a:latin typeface="Calibri" panose="020F0502020204030204"/>
              </a:rPr>
              <a:t>included</a:t>
            </a:r>
            <a:endParaRPr lang="fr-FR" sz="3600" b="1" i="1" kern="1200" dirty="0">
              <a:solidFill>
                <a:prstClr val="white"/>
              </a:solidFill>
              <a:latin typeface="Calibri" panose="020F0502020204030204"/>
            </a:endParaRPr>
          </a:p>
          <a:p>
            <a:pPr marL="0" indent="0" defTabSz="1828823" hangingPunct="1">
              <a:lnSpc>
                <a:spcPct val="100000"/>
              </a:lnSpc>
              <a:spcBef>
                <a:spcPts val="0"/>
              </a:spcBef>
              <a:buSzTx/>
              <a:buNone/>
            </a:pPr>
            <a:r>
              <a:rPr lang="fr-FR" sz="3600" b="1" i="1" kern="1200" dirty="0">
                <a:solidFill>
                  <a:prstClr val="white"/>
                </a:solidFill>
                <a:latin typeface="Calibri" panose="020F0502020204030204"/>
              </a:rPr>
              <a:t> in </a:t>
            </a:r>
            <a:r>
              <a:rPr lang="fr-FR" sz="3600" b="1" i="1" kern="1200" dirty="0" err="1">
                <a:solidFill>
                  <a:prstClr val="white"/>
                </a:solidFill>
                <a:latin typeface="Calibri" panose="020F0502020204030204"/>
              </a:rPr>
              <a:t>both</a:t>
            </a:r>
            <a:r>
              <a:rPr lang="fr-FR" sz="3600" b="1" i="1" kern="1200" dirty="0">
                <a:solidFill>
                  <a:prstClr val="white"/>
                </a:solidFill>
                <a:latin typeface="Calibri" panose="020F0502020204030204"/>
              </a:rPr>
              <a:t> </a:t>
            </a:r>
            <a:r>
              <a:rPr lang="fr-FR" sz="3600" b="1" i="1" kern="1200" dirty="0" err="1">
                <a:solidFill>
                  <a:prstClr val="white"/>
                </a:solidFill>
                <a:latin typeface="Calibri" panose="020F0502020204030204"/>
              </a:rPr>
              <a:t>registries</a:t>
            </a:r>
            <a:endParaRPr lang="fr-FR" sz="3600" b="1" i="1" kern="1200" dirty="0">
              <a:solidFill>
                <a:prstClr val="white"/>
              </a:solidFill>
              <a:latin typeface="Calibri" panose="020F0502020204030204"/>
            </a:endParaRPr>
          </a:p>
        </p:txBody>
      </p:sp>
      <p:sp>
        <p:nvSpPr>
          <p:cNvPr id="2" name="Titre 1">
            <a:extLst>
              <a:ext uri="{FF2B5EF4-FFF2-40B4-BE49-F238E27FC236}">
                <a16:creationId xmlns:a16="http://schemas.microsoft.com/office/drawing/2014/main" id="{ADFF32EB-9D7B-B3B6-3E9C-6D061E7E0F6D}"/>
              </a:ext>
            </a:extLst>
          </p:cNvPr>
          <p:cNvSpPr>
            <a:spLocks noGrp="1"/>
          </p:cNvSpPr>
          <p:nvPr>
            <p:ph type="title"/>
          </p:nvPr>
        </p:nvSpPr>
        <p:spPr>
          <a:xfrm>
            <a:off x="1676400" y="120427"/>
            <a:ext cx="21031200" cy="2651125"/>
          </a:xfrm>
        </p:spPr>
        <p:txBody>
          <a:bodyPr>
            <a:normAutofit/>
          </a:bodyPr>
          <a:lstStyle/>
          <a:p>
            <a:pPr algn="ctr"/>
            <a:r>
              <a:rPr lang="fr-FR" sz="6400" b="1" i="1" dirty="0" err="1">
                <a:solidFill>
                  <a:srgbClr val="0070C0"/>
                </a:solidFill>
              </a:rPr>
              <a:t>Improving</a:t>
            </a:r>
            <a:r>
              <a:rPr lang="fr-FR" sz="6400" b="1" i="1" dirty="0">
                <a:solidFill>
                  <a:srgbClr val="0070C0"/>
                </a:solidFill>
              </a:rPr>
              <a:t> VWD </a:t>
            </a:r>
            <a:r>
              <a:rPr lang="fr-FR" sz="6400" b="1" i="1" dirty="0" err="1">
                <a:solidFill>
                  <a:srgbClr val="0070C0"/>
                </a:solidFill>
              </a:rPr>
              <a:t>characterization</a:t>
            </a:r>
            <a:r>
              <a:rPr lang="fr-FR" sz="6400" b="1" i="1" dirty="0">
                <a:solidFill>
                  <a:srgbClr val="0070C0"/>
                </a:solidFill>
              </a:rPr>
              <a:t> in </a:t>
            </a:r>
            <a:r>
              <a:rPr lang="fr-FR" sz="6400" b="1" i="1" dirty="0" err="1">
                <a:solidFill>
                  <a:srgbClr val="0070C0"/>
                </a:solidFill>
              </a:rPr>
              <a:t>FranceCoag</a:t>
            </a:r>
            <a:endParaRPr lang="fr-FR" sz="6400" b="1" i="1" dirty="0">
              <a:solidFill>
                <a:srgbClr val="0070C0"/>
              </a:solidFill>
            </a:endParaRPr>
          </a:p>
        </p:txBody>
      </p:sp>
      <p:sp>
        <p:nvSpPr>
          <p:cNvPr id="15" name="ZoneTexte 14">
            <a:extLst>
              <a:ext uri="{FF2B5EF4-FFF2-40B4-BE49-F238E27FC236}">
                <a16:creationId xmlns:a16="http://schemas.microsoft.com/office/drawing/2014/main" id="{F586459C-AE0A-662A-E1EA-E2AC9D130244}"/>
              </a:ext>
            </a:extLst>
          </p:cNvPr>
          <p:cNvSpPr txBox="1"/>
          <p:nvPr/>
        </p:nvSpPr>
        <p:spPr>
          <a:xfrm>
            <a:off x="9615305" y="10747252"/>
            <a:ext cx="4871847" cy="1200329"/>
          </a:xfrm>
          <a:prstGeom prst="rect">
            <a:avLst/>
          </a:prstGeom>
          <a:noFill/>
          <a:ln w="28575">
            <a:solidFill>
              <a:srgbClr val="0070C0"/>
            </a:solidFill>
          </a:ln>
        </p:spPr>
        <p:txBody>
          <a:bodyPr wrap="none" rtlCol="0">
            <a:spAutoFit/>
          </a:bodyPr>
          <a:lstStyle/>
          <a:p>
            <a:pPr marL="0" indent="0" algn="ctr" defTabSz="1828823" hangingPunct="1">
              <a:lnSpc>
                <a:spcPct val="100000"/>
              </a:lnSpc>
              <a:spcBef>
                <a:spcPts val="0"/>
              </a:spcBef>
              <a:buSzTx/>
              <a:buNone/>
            </a:pPr>
            <a:r>
              <a:rPr lang="fr-FR" sz="3600" b="1" kern="1200" dirty="0">
                <a:solidFill>
                  <a:srgbClr val="002060"/>
                </a:solidFill>
                <a:latin typeface="Calibri" panose="020F0502020204030204"/>
              </a:rPr>
              <a:t>Export of Type/</a:t>
            </a:r>
            <a:r>
              <a:rPr lang="fr-FR" sz="3600" b="1" kern="1200" dirty="0" err="1">
                <a:solidFill>
                  <a:srgbClr val="002060"/>
                </a:solidFill>
                <a:latin typeface="Calibri" panose="020F0502020204030204"/>
              </a:rPr>
              <a:t>Sub</a:t>
            </a:r>
            <a:r>
              <a:rPr lang="fr-FR" sz="3600" b="1" kern="1200" dirty="0">
                <a:solidFill>
                  <a:srgbClr val="002060"/>
                </a:solidFill>
                <a:latin typeface="Calibri" panose="020F0502020204030204"/>
              </a:rPr>
              <a:t>-type</a:t>
            </a:r>
          </a:p>
          <a:p>
            <a:pPr marL="0" indent="0" algn="ctr" defTabSz="1828823" hangingPunct="1">
              <a:lnSpc>
                <a:spcPct val="100000"/>
              </a:lnSpc>
              <a:spcBef>
                <a:spcPts val="0"/>
              </a:spcBef>
              <a:buSzTx/>
              <a:buNone/>
            </a:pPr>
            <a:r>
              <a:rPr lang="fr-FR" sz="3600" b="1" kern="1200" dirty="0">
                <a:solidFill>
                  <a:srgbClr val="002060"/>
                </a:solidFill>
                <a:latin typeface="Calibri" panose="020F0502020204030204"/>
              </a:rPr>
              <a:t>to </a:t>
            </a:r>
            <a:r>
              <a:rPr lang="fr-FR" sz="3600" b="1" kern="1200" dirty="0" err="1">
                <a:solidFill>
                  <a:srgbClr val="002060"/>
                </a:solidFill>
                <a:latin typeface="Calibri" panose="020F0502020204030204"/>
              </a:rPr>
              <a:t>FranceCoag</a:t>
            </a:r>
            <a:endParaRPr lang="fr-FR" sz="3600" b="1" kern="1200" dirty="0">
              <a:solidFill>
                <a:srgbClr val="002060"/>
              </a:solidFill>
              <a:latin typeface="Calibri" panose="020F0502020204030204"/>
            </a:endParaRPr>
          </a:p>
        </p:txBody>
      </p:sp>
      <p:sp>
        <p:nvSpPr>
          <p:cNvPr id="24" name="ZoneTexte 23">
            <a:extLst>
              <a:ext uri="{FF2B5EF4-FFF2-40B4-BE49-F238E27FC236}">
                <a16:creationId xmlns:a16="http://schemas.microsoft.com/office/drawing/2014/main" id="{69B05E46-F6B0-468D-3DD0-7D7A0EBDAE2F}"/>
              </a:ext>
            </a:extLst>
          </p:cNvPr>
          <p:cNvSpPr txBox="1"/>
          <p:nvPr/>
        </p:nvSpPr>
        <p:spPr>
          <a:xfrm>
            <a:off x="3057507" y="8334943"/>
            <a:ext cx="4687630" cy="1200329"/>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3600" b="1" i="1" kern="1200" dirty="0">
                <a:solidFill>
                  <a:srgbClr val="002060"/>
                </a:solidFill>
                <a:latin typeface="Calibri" panose="020F0502020204030204"/>
              </a:rPr>
              <a:t>Inclusion in </a:t>
            </a:r>
            <a:r>
              <a:rPr lang="fr-FR" sz="3600" b="1" i="1" kern="1200" dirty="0" err="1">
                <a:solidFill>
                  <a:srgbClr val="002060"/>
                </a:solidFill>
                <a:latin typeface="Calibri" panose="020F0502020204030204"/>
              </a:rPr>
              <a:t>FranceCoag</a:t>
            </a:r>
            <a:endParaRPr lang="fr-FR" sz="3600" b="1" i="1" kern="1200" dirty="0">
              <a:solidFill>
                <a:srgbClr val="002060"/>
              </a:solidFill>
              <a:latin typeface="Calibri" panose="020F0502020204030204"/>
            </a:endParaRPr>
          </a:p>
          <a:p>
            <a:pPr marL="0" indent="0" algn="ctr" defTabSz="1828823" hangingPunct="1">
              <a:lnSpc>
                <a:spcPct val="100000"/>
              </a:lnSpc>
              <a:spcBef>
                <a:spcPts val="0"/>
              </a:spcBef>
              <a:buSzTx/>
              <a:buNone/>
            </a:pPr>
            <a:r>
              <a:rPr lang="fr-FR" sz="3600" i="1" kern="1200" dirty="0" err="1">
                <a:solidFill>
                  <a:srgbClr val="002060"/>
                </a:solidFill>
                <a:latin typeface="Calibri" panose="020F0502020204030204"/>
              </a:rPr>
              <a:t>According</a:t>
            </a:r>
            <a:r>
              <a:rPr lang="fr-FR" sz="3600" i="1" kern="1200" dirty="0">
                <a:solidFill>
                  <a:srgbClr val="002060"/>
                </a:solidFill>
                <a:latin typeface="Calibri" panose="020F0502020204030204"/>
              </a:rPr>
              <a:t> to V3 </a:t>
            </a:r>
            <a:r>
              <a:rPr lang="fr-FR" sz="3600" i="1" kern="1200" dirty="0" err="1">
                <a:solidFill>
                  <a:srgbClr val="002060"/>
                </a:solidFill>
                <a:latin typeface="Calibri" panose="020F0502020204030204"/>
              </a:rPr>
              <a:t>criteria</a:t>
            </a:r>
            <a:r>
              <a:rPr lang="fr-FR" sz="3600" i="1" kern="1200" dirty="0">
                <a:solidFill>
                  <a:srgbClr val="002060"/>
                </a:solidFill>
                <a:latin typeface="Calibri" panose="020F0502020204030204"/>
              </a:rPr>
              <a:t> </a:t>
            </a:r>
          </a:p>
        </p:txBody>
      </p:sp>
      <p:pic>
        <p:nvPicPr>
          <p:cNvPr id="28" name="Picture 2" descr="Réseau FranceCoag - Bienvenue sur le site web du Réseau FranceCoag">
            <a:extLst>
              <a:ext uri="{FF2B5EF4-FFF2-40B4-BE49-F238E27FC236}">
                <a16:creationId xmlns:a16="http://schemas.microsoft.com/office/drawing/2014/main" id="{A3C675F2-0792-C1C4-7DF8-297AE4831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24" y="12089379"/>
            <a:ext cx="2634464" cy="8936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éseau FranceCoag - Bienvenue sur le site web du Réseau FranceCoag">
            <a:extLst>
              <a:ext uri="{FF2B5EF4-FFF2-40B4-BE49-F238E27FC236}">
                <a16:creationId xmlns:a16="http://schemas.microsoft.com/office/drawing/2014/main" id="{355C2D4D-F88A-E457-57ED-B3DBCFD65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256" y="2303912"/>
            <a:ext cx="2634464" cy="89366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11914746-F38E-4249-312A-4F4D3EEE7A33}"/>
              </a:ext>
            </a:extLst>
          </p:cNvPr>
          <p:cNvPicPr>
            <a:picLocks noChangeAspect="1"/>
          </p:cNvPicPr>
          <p:nvPr/>
        </p:nvPicPr>
        <p:blipFill>
          <a:blip r:embed="rId3"/>
          <a:stretch>
            <a:fillRect/>
          </a:stretch>
        </p:blipFill>
        <p:spPr>
          <a:xfrm>
            <a:off x="7262846" y="2303913"/>
            <a:ext cx="2008197" cy="942200"/>
          </a:xfrm>
          <a:prstGeom prst="rect">
            <a:avLst/>
          </a:prstGeom>
        </p:spPr>
      </p:pic>
      <p:sp>
        <p:nvSpPr>
          <p:cNvPr id="3" name="Ellipse 2"/>
          <p:cNvSpPr/>
          <p:nvPr/>
        </p:nvSpPr>
        <p:spPr>
          <a:xfrm>
            <a:off x="9414316" y="7159199"/>
            <a:ext cx="5121085" cy="261880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30" name="ZoneTexte 29">
            <a:extLst>
              <a:ext uri="{FF2B5EF4-FFF2-40B4-BE49-F238E27FC236}">
                <a16:creationId xmlns:a16="http://schemas.microsoft.com/office/drawing/2014/main" id="{3E9B3D80-678E-16C1-62F6-4DE589379B7F}"/>
              </a:ext>
            </a:extLst>
          </p:cNvPr>
          <p:cNvSpPr txBox="1"/>
          <p:nvPr/>
        </p:nvSpPr>
        <p:spPr>
          <a:xfrm>
            <a:off x="9252280" y="7604675"/>
            <a:ext cx="5283120" cy="1569660"/>
          </a:xfrm>
          <a:prstGeom prst="rect">
            <a:avLst/>
          </a:prstGeom>
          <a:noFill/>
        </p:spPr>
        <p:txBody>
          <a:bodyPr wrap="square" rtlCol="0">
            <a:spAutoFit/>
          </a:bodyPr>
          <a:lstStyle/>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Uniform </a:t>
            </a:r>
            <a:r>
              <a:rPr lang="fr-FR" sz="3200" b="1" i="1" kern="1200" dirty="0" err="1">
                <a:solidFill>
                  <a:prstClr val="black"/>
                </a:solidFill>
                <a:latin typeface="Calibri" panose="020F0502020204030204"/>
              </a:rPr>
              <a:t>definition</a:t>
            </a:r>
            <a:endParaRPr lang="fr-FR" sz="3200" b="1"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Variables </a:t>
            </a:r>
            <a:r>
              <a:rPr lang="fr-FR" sz="3200" b="1" i="1" kern="1200" dirty="0" err="1">
                <a:solidFill>
                  <a:prstClr val="black"/>
                </a:solidFill>
                <a:latin typeface="Calibri" panose="020F0502020204030204"/>
              </a:rPr>
              <a:t>catalog</a:t>
            </a:r>
            <a:endParaRPr lang="fr-FR" sz="3200" b="1" i="1" kern="1200" dirty="0">
              <a:solidFill>
                <a:prstClr val="black"/>
              </a:solidFill>
              <a:latin typeface="Calibri" panose="020F0502020204030204"/>
            </a:endParaRPr>
          </a:p>
          <a:p>
            <a:pPr marL="0" indent="0" algn="ctr" defTabSz="1828823" hangingPunct="1">
              <a:lnSpc>
                <a:spcPct val="100000"/>
              </a:lnSpc>
              <a:spcBef>
                <a:spcPts val="0"/>
              </a:spcBef>
              <a:buSzTx/>
              <a:buNone/>
            </a:pPr>
            <a:r>
              <a:rPr lang="fr-FR" sz="3200" b="1" i="1" kern="1200" dirty="0">
                <a:solidFill>
                  <a:prstClr val="black"/>
                </a:solidFill>
                <a:latin typeface="Calibri" panose="020F0502020204030204"/>
              </a:rPr>
              <a:t>Central monitoring of DB</a:t>
            </a:r>
          </a:p>
        </p:txBody>
      </p:sp>
      <p:sp>
        <p:nvSpPr>
          <p:cNvPr id="5" name="Flèche vers le bas 4">
            <a:extLst>
              <a:ext uri="{FF2B5EF4-FFF2-40B4-BE49-F238E27FC236}">
                <a16:creationId xmlns:a16="http://schemas.microsoft.com/office/drawing/2014/main" id="{7C671022-A3DE-24C6-EC64-D71C75786B25}"/>
              </a:ext>
            </a:extLst>
          </p:cNvPr>
          <p:cNvSpPr/>
          <p:nvPr/>
        </p:nvSpPr>
        <p:spPr>
          <a:xfrm rot="16200000">
            <a:off x="8092684" y="4270000"/>
            <a:ext cx="509107" cy="1810091"/>
          </a:xfrm>
          <a:prstGeom prst="downArrow">
            <a:avLst/>
          </a:prstGeom>
          <a:solidFill>
            <a:srgbClr val="EEB3BD"/>
          </a:solidFill>
          <a:ln w="44450">
            <a:solidFill>
              <a:srgbClr val="E79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sp>
        <p:nvSpPr>
          <p:cNvPr id="6" name="Flèche vers le bas 5">
            <a:extLst>
              <a:ext uri="{FF2B5EF4-FFF2-40B4-BE49-F238E27FC236}">
                <a16:creationId xmlns:a16="http://schemas.microsoft.com/office/drawing/2014/main" id="{53F4D0B4-EB01-59D1-50C2-952E0F02E9ED}"/>
              </a:ext>
            </a:extLst>
          </p:cNvPr>
          <p:cNvSpPr/>
          <p:nvPr/>
        </p:nvSpPr>
        <p:spPr>
          <a:xfrm rot="5400000">
            <a:off x="15400943" y="4217424"/>
            <a:ext cx="509107" cy="1810091"/>
          </a:xfrm>
          <a:prstGeom prst="downArrow">
            <a:avLst/>
          </a:prstGeom>
          <a:solidFill>
            <a:schemeClr val="accent1">
              <a:lumMod val="60000"/>
              <a:lumOff val="40000"/>
            </a:schemeClr>
          </a:solid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3600" kern="1200">
              <a:solidFill>
                <a:prstClr val="white"/>
              </a:solidFill>
              <a:latin typeface="Calibri" panose="020F0502020204030204"/>
            </a:endParaRPr>
          </a:p>
        </p:txBody>
      </p:sp>
      <p:pic>
        <p:nvPicPr>
          <p:cNvPr id="21" name="Image 20">
            <a:extLst>
              <a:ext uri="{FF2B5EF4-FFF2-40B4-BE49-F238E27FC236}">
                <a16:creationId xmlns:a16="http://schemas.microsoft.com/office/drawing/2014/main" id="{B8780A42-DD0A-DE0D-D556-1FB2A8187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4" y="9503052"/>
            <a:ext cx="5016403" cy="4008592"/>
          </a:xfrm>
          <a:prstGeom prst="rect">
            <a:avLst/>
          </a:prstGeom>
        </p:spPr>
      </p:pic>
    </p:spTree>
    <p:extLst>
      <p:ext uri="{BB962C8B-B14F-4D97-AF65-F5344CB8AC3E}">
        <p14:creationId xmlns:p14="http://schemas.microsoft.com/office/powerpoint/2010/main" val="144774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FED000-D357-D445-965B-DA0DF6E462FE}"/>
              </a:ext>
            </a:extLst>
          </p:cNvPr>
          <p:cNvSpPr/>
          <p:nvPr/>
        </p:nvSpPr>
        <p:spPr>
          <a:xfrm>
            <a:off x="0" y="-2"/>
            <a:ext cx="24384000" cy="25224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defTabSz="1828823" hangingPunct="1">
              <a:lnSpc>
                <a:spcPct val="100000"/>
              </a:lnSpc>
              <a:spcBef>
                <a:spcPts val="0"/>
              </a:spcBef>
              <a:buSzTx/>
              <a:buNone/>
            </a:pPr>
            <a:endParaRPr lang="fr-FR" sz="6400" b="1" i="1" kern="1200" dirty="0">
              <a:solidFill>
                <a:prstClr val="white"/>
              </a:solidFill>
              <a:latin typeface="Calibri" panose="020F0502020204030204"/>
            </a:endParaRPr>
          </a:p>
          <a:p>
            <a:pPr marL="0" indent="0" algn="ctr" defTabSz="1828823" hangingPunct="1">
              <a:lnSpc>
                <a:spcPct val="100000"/>
              </a:lnSpc>
              <a:spcBef>
                <a:spcPts val="0"/>
              </a:spcBef>
              <a:buSzTx/>
              <a:buNone/>
            </a:pPr>
            <a:r>
              <a:rPr lang="fr-FR" sz="6400" b="1" i="1" kern="1200" dirty="0">
                <a:solidFill>
                  <a:srgbClr val="002060"/>
                </a:solidFill>
                <a:latin typeface="Calibri" panose="020F0502020204030204"/>
              </a:rPr>
              <a:t>The  VISTA and TWIST  </a:t>
            </a:r>
            <a:r>
              <a:rPr lang="fr-FR" sz="6400" b="1" i="1" kern="1200" dirty="0" err="1">
                <a:solidFill>
                  <a:srgbClr val="002060"/>
                </a:solidFill>
                <a:latin typeface="Calibri" panose="020F0502020204030204"/>
              </a:rPr>
              <a:t>projects</a:t>
            </a:r>
            <a:r>
              <a:rPr lang="fr-FR" sz="6400" b="1" i="1" kern="1200" dirty="0">
                <a:solidFill>
                  <a:srgbClr val="002060"/>
                </a:solidFill>
                <a:latin typeface="Calibri" panose="020F0502020204030204"/>
              </a:rPr>
              <a:t>:</a:t>
            </a:r>
          </a:p>
          <a:p>
            <a:pPr marL="0" indent="0" algn="ctr" defTabSz="1828823" hangingPunct="1">
              <a:lnSpc>
                <a:spcPct val="100000"/>
              </a:lnSpc>
              <a:spcBef>
                <a:spcPts val="0"/>
              </a:spcBef>
              <a:buSzTx/>
              <a:buNone/>
            </a:pPr>
            <a:r>
              <a:rPr lang="fr-FR" sz="6400" b="1" i="1" kern="1200" dirty="0" err="1">
                <a:solidFill>
                  <a:srgbClr val="002060"/>
                </a:solidFill>
                <a:latin typeface="Calibri" panose="020F0502020204030204"/>
              </a:rPr>
              <a:t>Pairing</a:t>
            </a:r>
            <a:r>
              <a:rPr lang="fr-FR" sz="6400" b="1" i="1" kern="1200" dirty="0">
                <a:solidFill>
                  <a:srgbClr val="002060"/>
                </a:solidFill>
                <a:latin typeface="Calibri" panose="020F0502020204030204"/>
              </a:rPr>
              <a:t> French CRMW-</a:t>
            </a:r>
            <a:r>
              <a:rPr lang="fr-FR" sz="6400" b="1" i="1" kern="1200" dirty="0" err="1">
                <a:solidFill>
                  <a:srgbClr val="002060"/>
                </a:solidFill>
                <a:latin typeface="Calibri" panose="020F0502020204030204"/>
              </a:rPr>
              <a:t>registry</a:t>
            </a:r>
            <a:r>
              <a:rPr lang="fr-FR" sz="6400" b="1" i="1" kern="1200" dirty="0">
                <a:solidFill>
                  <a:srgbClr val="002060"/>
                </a:solidFill>
                <a:latin typeface="Calibri" panose="020F0502020204030204"/>
              </a:rPr>
              <a:t> </a:t>
            </a:r>
            <a:r>
              <a:rPr lang="fr-FR" sz="6400" b="1" i="1" kern="1200" dirty="0" err="1">
                <a:solidFill>
                  <a:srgbClr val="002060"/>
                </a:solidFill>
                <a:latin typeface="Calibri" panose="020F0502020204030204"/>
              </a:rPr>
              <a:t>with</a:t>
            </a:r>
            <a:r>
              <a:rPr lang="fr-FR" sz="6400" b="1" i="1" kern="1200" dirty="0">
                <a:solidFill>
                  <a:srgbClr val="002060"/>
                </a:solidFill>
                <a:latin typeface="Calibri" panose="020F0502020204030204"/>
              </a:rPr>
              <a:t> </a:t>
            </a:r>
            <a:r>
              <a:rPr lang="fr-FR" sz="6400" b="1" i="1" kern="1200" dirty="0">
                <a:solidFill>
                  <a:prstClr val="white"/>
                </a:solidFill>
                <a:latin typeface="Calibri" panose="020F0502020204030204"/>
              </a:rPr>
              <a:t>SNDS</a:t>
            </a:r>
          </a:p>
          <a:p>
            <a:pPr marL="0" indent="0" algn="ctr" defTabSz="1828823" hangingPunct="1">
              <a:lnSpc>
                <a:spcPct val="100000"/>
              </a:lnSpc>
              <a:spcBef>
                <a:spcPts val="0"/>
              </a:spcBef>
              <a:buSzTx/>
              <a:buNone/>
            </a:pPr>
            <a:r>
              <a:rPr lang="fr-FR" sz="6400" b="1" i="1" kern="1200" dirty="0">
                <a:solidFill>
                  <a:prstClr val="white"/>
                </a:solidFill>
                <a:latin typeface="Calibri" panose="020F0502020204030204"/>
              </a:rPr>
              <a:t> </a:t>
            </a:r>
          </a:p>
        </p:txBody>
      </p:sp>
      <p:sp>
        <p:nvSpPr>
          <p:cNvPr id="4" name="ZoneTexte 3">
            <a:extLst>
              <a:ext uri="{FF2B5EF4-FFF2-40B4-BE49-F238E27FC236}">
                <a16:creationId xmlns:a16="http://schemas.microsoft.com/office/drawing/2014/main" id="{D82A1A69-ACB4-BE83-AD40-AA0185C20FF8}"/>
              </a:ext>
            </a:extLst>
          </p:cNvPr>
          <p:cNvSpPr txBox="1"/>
          <p:nvPr/>
        </p:nvSpPr>
        <p:spPr>
          <a:xfrm>
            <a:off x="1033116" y="7386035"/>
            <a:ext cx="12201992" cy="1754326"/>
          </a:xfrm>
          <a:prstGeom prst="rect">
            <a:avLst/>
          </a:prstGeom>
          <a:noFill/>
        </p:spPr>
        <p:txBody>
          <a:bodyPr wrap="square">
            <a:spAutoFit/>
          </a:bodyPr>
          <a:lstStyle/>
          <a:p>
            <a:pPr marL="0" indent="0" defTabSz="1828823" hangingPunct="1">
              <a:lnSpc>
                <a:spcPct val="100000"/>
              </a:lnSpc>
              <a:spcBef>
                <a:spcPts val="0"/>
              </a:spcBef>
              <a:buSzTx/>
              <a:buNone/>
            </a:pPr>
            <a:r>
              <a:rPr lang="fr-FR" sz="3600" b="1" kern="1200" dirty="0">
                <a:solidFill>
                  <a:srgbClr val="002060"/>
                </a:solidFill>
                <a:latin typeface="Calibri" panose="020F0502020204030204"/>
              </a:rPr>
              <a:t>(ANR-21-CE14-0076)</a:t>
            </a:r>
          </a:p>
          <a:p>
            <a:pPr marL="0" indent="0" defTabSz="1828823" hangingPunct="1">
              <a:lnSpc>
                <a:spcPct val="100000"/>
              </a:lnSpc>
              <a:spcBef>
                <a:spcPts val="0"/>
              </a:spcBef>
              <a:buSzTx/>
              <a:buNone/>
            </a:pPr>
            <a:r>
              <a:rPr lang="fr-FR" sz="3600" b="1" kern="1200" dirty="0">
                <a:solidFill>
                  <a:srgbClr val="002060"/>
                </a:solidFill>
                <a:latin typeface="Calibri" panose="020F0502020204030204"/>
              </a:rPr>
              <a:t>(ANR-22-CE17-0049)</a:t>
            </a:r>
            <a:br>
              <a:rPr lang="fr-FR" sz="3600" kern="1200" dirty="0">
                <a:solidFill>
                  <a:srgbClr val="002060"/>
                </a:solidFill>
                <a:latin typeface="Calibri" panose="020F0502020204030204"/>
              </a:rPr>
            </a:br>
            <a:endParaRPr lang="fr-FR" sz="3600" kern="1200" dirty="0">
              <a:solidFill>
                <a:srgbClr val="002060"/>
              </a:solidFill>
              <a:latin typeface="Calibri" panose="020F0502020204030204"/>
            </a:endParaRPr>
          </a:p>
        </p:txBody>
      </p:sp>
      <p:pic>
        <p:nvPicPr>
          <p:cNvPr id="7" name="Image 6">
            <a:extLst>
              <a:ext uri="{FF2B5EF4-FFF2-40B4-BE49-F238E27FC236}">
                <a16:creationId xmlns:a16="http://schemas.microsoft.com/office/drawing/2014/main" id="{317D0335-4004-03F9-738C-920DBFACF41B}"/>
              </a:ext>
            </a:extLst>
          </p:cNvPr>
          <p:cNvPicPr>
            <a:picLocks noChangeAspect="1"/>
          </p:cNvPicPr>
          <p:nvPr/>
        </p:nvPicPr>
        <p:blipFill rotWithShape="1">
          <a:blip r:embed="rId2"/>
          <a:srcRect r="57569"/>
          <a:stretch/>
        </p:blipFill>
        <p:spPr>
          <a:xfrm>
            <a:off x="14749116" y="4057244"/>
            <a:ext cx="8184723" cy="5860141"/>
          </a:xfrm>
          <a:prstGeom prst="rect">
            <a:avLst/>
          </a:prstGeom>
        </p:spPr>
      </p:pic>
      <p:pic>
        <p:nvPicPr>
          <p:cNvPr id="13" name="Image 12">
            <a:extLst>
              <a:ext uri="{FF2B5EF4-FFF2-40B4-BE49-F238E27FC236}">
                <a16:creationId xmlns:a16="http://schemas.microsoft.com/office/drawing/2014/main" id="{2D135DF2-3348-5F8B-C46E-FAF2F0885001}"/>
              </a:ext>
            </a:extLst>
          </p:cNvPr>
          <p:cNvPicPr>
            <a:picLocks noChangeAspect="1"/>
          </p:cNvPicPr>
          <p:nvPr/>
        </p:nvPicPr>
        <p:blipFill>
          <a:blip r:embed="rId3"/>
          <a:stretch>
            <a:fillRect/>
          </a:stretch>
        </p:blipFill>
        <p:spPr>
          <a:xfrm>
            <a:off x="0" y="3300016"/>
            <a:ext cx="13716000" cy="7005259"/>
          </a:xfrm>
          <a:prstGeom prst="rect">
            <a:avLst/>
          </a:prstGeom>
        </p:spPr>
      </p:pic>
      <p:sp>
        <p:nvSpPr>
          <p:cNvPr id="11" name="ZoneTexte 10">
            <a:extLst>
              <a:ext uri="{FF2B5EF4-FFF2-40B4-BE49-F238E27FC236}">
                <a16:creationId xmlns:a16="http://schemas.microsoft.com/office/drawing/2014/main" id="{7AB1EC43-AB32-7536-50DE-9FC62960E681}"/>
              </a:ext>
            </a:extLst>
          </p:cNvPr>
          <p:cNvSpPr txBox="1"/>
          <p:nvPr/>
        </p:nvSpPr>
        <p:spPr>
          <a:xfrm>
            <a:off x="2467947" y="2677849"/>
            <a:ext cx="7459093" cy="1323439"/>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4000" b="1" kern="1200" dirty="0">
                <a:solidFill>
                  <a:srgbClr val="002060"/>
                </a:solidFill>
                <a:latin typeface="Calibri" panose="020F0502020204030204"/>
              </a:rPr>
              <a:t>Modeling major </a:t>
            </a:r>
            <a:r>
              <a:rPr lang="fr-FR" sz="4000" b="1" kern="1200" dirty="0" err="1">
                <a:solidFill>
                  <a:srgbClr val="002060"/>
                </a:solidFill>
                <a:latin typeface="Calibri" panose="020F0502020204030204"/>
              </a:rPr>
              <a:t>bleeding</a:t>
            </a:r>
            <a:r>
              <a:rPr lang="fr-FR" sz="4000" b="1" kern="1200" dirty="0">
                <a:solidFill>
                  <a:srgbClr val="002060"/>
                </a:solidFill>
                <a:latin typeface="Calibri" panose="020F0502020204030204"/>
              </a:rPr>
              <a:t> </a:t>
            </a:r>
            <a:r>
              <a:rPr lang="fr-FR" sz="4000" b="1" kern="1200" dirty="0" err="1">
                <a:solidFill>
                  <a:srgbClr val="002060"/>
                </a:solidFill>
                <a:latin typeface="Calibri" panose="020F0502020204030204"/>
              </a:rPr>
              <a:t>risk</a:t>
            </a:r>
            <a:r>
              <a:rPr lang="fr-FR" sz="4000" b="1" kern="1200" dirty="0">
                <a:solidFill>
                  <a:srgbClr val="002060"/>
                </a:solidFill>
                <a:latin typeface="Calibri" panose="020F0502020204030204"/>
              </a:rPr>
              <a:t> and </a:t>
            </a:r>
          </a:p>
          <a:p>
            <a:pPr marL="0" indent="0" algn="ctr" defTabSz="1828823" hangingPunct="1">
              <a:lnSpc>
                <a:spcPct val="100000"/>
              </a:lnSpc>
              <a:spcBef>
                <a:spcPts val="0"/>
              </a:spcBef>
              <a:buSzTx/>
              <a:buNone/>
            </a:pPr>
            <a:r>
              <a:rPr lang="fr-FR" sz="4000" b="1" kern="1200" dirty="0" err="1">
                <a:solidFill>
                  <a:srgbClr val="002060"/>
                </a:solidFill>
                <a:latin typeface="Calibri" panose="020F0502020204030204"/>
              </a:rPr>
              <a:t>disease</a:t>
            </a:r>
            <a:r>
              <a:rPr lang="fr-FR" sz="4000" b="1" kern="1200" dirty="0">
                <a:solidFill>
                  <a:srgbClr val="002060"/>
                </a:solidFill>
                <a:latin typeface="Calibri" panose="020F0502020204030204"/>
              </a:rPr>
              <a:t> </a:t>
            </a:r>
            <a:r>
              <a:rPr lang="fr-FR" sz="4000" b="1" kern="1200" dirty="0" err="1">
                <a:solidFill>
                  <a:srgbClr val="002060"/>
                </a:solidFill>
                <a:latin typeface="Calibri" panose="020F0502020204030204"/>
              </a:rPr>
              <a:t>burden</a:t>
            </a:r>
            <a:r>
              <a:rPr lang="fr-FR" sz="4000" b="1" kern="1200" dirty="0">
                <a:solidFill>
                  <a:srgbClr val="002060"/>
                </a:solidFill>
                <a:latin typeface="Calibri" panose="020F0502020204030204"/>
              </a:rPr>
              <a:t> in VWD</a:t>
            </a:r>
          </a:p>
        </p:txBody>
      </p:sp>
      <p:sp>
        <p:nvSpPr>
          <p:cNvPr id="14" name="ZoneTexte 13">
            <a:extLst>
              <a:ext uri="{FF2B5EF4-FFF2-40B4-BE49-F238E27FC236}">
                <a16:creationId xmlns:a16="http://schemas.microsoft.com/office/drawing/2014/main" id="{3B716776-77C7-2A7C-56E6-DBF92A0D01C2}"/>
              </a:ext>
            </a:extLst>
          </p:cNvPr>
          <p:cNvSpPr txBox="1"/>
          <p:nvPr/>
        </p:nvSpPr>
        <p:spPr>
          <a:xfrm>
            <a:off x="14789090" y="2677849"/>
            <a:ext cx="7770973" cy="1323439"/>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4000" b="1" kern="1200" dirty="0" err="1">
                <a:solidFill>
                  <a:srgbClr val="002060"/>
                </a:solidFill>
                <a:latin typeface="Calibri" panose="020F0502020204030204"/>
              </a:rPr>
              <a:t>Biological</a:t>
            </a:r>
            <a:r>
              <a:rPr lang="fr-FR" sz="4000" b="1" kern="1200" dirty="0">
                <a:solidFill>
                  <a:srgbClr val="002060"/>
                </a:solidFill>
                <a:latin typeface="Calibri" panose="020F0502020204030204"/>
              </a:rPr>
              <a:t> signature of </a:t>
            </a:r>
            <a:r>
              <a:rPr lang="fr-FR" sz="4000" b="1" kern="1200" dirty="0" err="1">
                <a:solidFill>
                  <a:srgbClr val="002060"/>
                </a:solidFill>
                <a:latin typeface="Calibri" panose="020F0502020204030204"/>
              </a:rPr>
              <a:t>bleeding</a:t>
            </a:r>
            <a:r>
              <a:rPr lang="fr-FR" sz="4000" b="1" kern="1200" dirty="0">
                <a:solidFill>
                  <a:srgbClr val="002060"/>
                </a:solidFill>
                <a:latin typeface="Calibri" panose="020F0502020204030204"/>
              </a:rPr>
              <a:t> and</a:t>
            </a:r>
          </a:p>
          <a:p>
            <a:pPr marL="0" indent="0" algn="ctr" defTabSz="1828823" hangingPunct="1">
              <a:lnSpc>
                <a:spcPct val="100000"/>
              </a:lnSpc>
              <a:spcBef>
                <a:spcPts val="0"/>
              </a:spcBef>
              <a:buSzTx/>
              <a:buNone/>
            </a:pPr>
            <a:r>
              <a:rPr lang="fr-FR" sz="4000" b="1" kern="1200" dirty="0">
                <a:solidFill>
                  <a:srgbClr val="002060"/>
                </a:solidFill>
                <a:latin typeface="Calibri" panose="020F0502020204030204"/>
              </a:rPr>
              <a:t> </a:t>
            </a:r>
            <a:r>
              <a:rPr lang="fr-FR" sz="4000" b="1" kern="1200" dirty="0" err="1">
                <a:solidFill>
                  <a:srgbClr val="002060"/>
                </a:solidFill>
                <a:latin typeface="Calibri" panose="020F0502020204030204"/>
              </a:rPr>
              <a:t>burden</a:t>
            </a:r>
            <a:r>
              <a:rPr lang="fr-FR" sz="4000" b="1" kern="1200" dirty="0">
                <a:solidFill>
                  <a:srgbClr val="002060"/>
                </a:solidFill>
                <a:latin typeface="Calibri" panose="020F0502020204030204"/>
              </a:rPr>
              <a:t> of the </a:t>
            </a:r>
            <a:r>
              <a:rPr lang="fr-FR" sz="4000" b="1" kern="1200" dirty="0" err="1">
                <a:solidFill>
                  <a:srgbClr val="002060"/>
                </a:solidFill>
                <a:latin typeface="Calibri" panose="020F0502020204030204"/>
              </a:rPr>
              <a:t>disease</a:t>
            </a:r>
            <a:endParaRPr lang="fr-FR" sz="4000" b="1" kern="1200" dirty="0">
              <a:solidFill>
                <a:srgbClr val="002060"/>
              </a:solidFill>
              <a:latin typeface="Calibri" panose="020F0502020204030204"/>
            </a:endParaRPr>
          </a:p>
        </p:txBody>
      </p:sp>
      <p:sp>
        <p:nvSpPr>
          <p:cNvPr id="17" name="ZoneTexte 16">
            <a:extLst>
              <a:ext uri="{FF2B5EF4-FFF2-40B4-BE49-F238E27FC236}">
                <a16:creationId xmlns:a16="http://schemas.microsoft.com/office/drawing/2014/main" id="{4558FA79-4DA3-66F9-227A-53FD33690B51}"/>
              </a:ext>
            </a:extLst>
          </p:cNvPr>
          <p:cNvSpPr txBox="1"/>
          <p:nvPr/>
        </p:nvSpPr>
        <p:spPr>
          <a:xfrm>
            <a:off x="618869" y="12116852"/>
            <a:ext cx="570060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srgbClr val="1F3F78"/>
                </a:solidFill>
                <a:latin typeface="Calibri" panose="020F0502020204030204"/>
              </a:rPr>
              <a:t>Inserm U1176 – Cécile Denis </a:t>
            </a:r>
          </a:p>
        </p:txBody>
      </p:sp>
      <p:sp>
        <p:nvSpPr>
          <p:cNvPr id="18" name="ZoneTexte 17">
            <a:extLst>
              <a:ext uri="{FF2B5EF4-FFF2-40B4-BE49-F238E27FC236}">
                <a16:creationId xmlns:a16="http://schemas.microsoft.com/office/drawing/2014/main" id="{44579F7B-F84F-0446-C4D1-B823A2AC28FA}"/>
              </a:ext>
            </a:extLst>
          </p:cNvPr>
          <p:cNvSpPr txBox="1"/>
          <p:nvPr/>
        </p:nvSpPr>
        <p:spPr>
          <a:xfrm>
            <a:off x="6607029" y="10010571"/>
            <a:ext cx="10639195" cy="1569660"/>
          </a:xfrm>
          <a:prstGeom prst="rect">
            <a:avLst/>
          </a:prstGeom>
          <a:noFill/>
        </p:spPr>
        <p:txBody>
          <a:bodyPr wrap="none" rtlCol="0">
            <a:spAutoFit/>
          </a:bodyPr>
          <a:lstStyle/>
          <a:p>
            <a:pPr marL="0" indent="0" algn="ctr" defTabSz="1828823" hangingPunct="1">
              <a:lnSpc>
                <a:spcPct val="100000"/>
              </a:lnSpc>
              <a:spcBef>
                <a:spcPts val="0"/>
              </a:spcBef>
              <a:buSzTx/>
              <a:buNone/>
            </a:pPr>
            <a:r>
              <a:rPr lang="fr-FR" sz="4800" b="1" kern="1200" dirty="0" err="1">
                <a:solidFill>
                  <a:srgbClr val="002060"/>
                </a:solidFill>
                <a:latin typeface="Calibri" panose="020F0502020204030204"/>
              </a:rPr>
              <a:t>Identify</a:t>
            </a:r>
            <a:r>
              <a:rPr lang="fr-FR" sz="4800" b="1" kern="1200" dirty="0">
                <a:solidFill>
                  <a:srgbClr val="002060"/>
                </a:solidFill>
                <a:latin typeface="Calibri" panose="020F0502020204030204"/>
              </a:rPr>
              <a:t> </a:t>
            </a:r>
            <a:r>
              <a:rPr lang="fr-FR" sz="4800" b="1" kern="1200" dirty="0" err="1">
                <a:solidFill>
                  <a:srgbClr val="002060"/>
                </a:solidFill>
                <a:latin typeface="Calibri" panose="020F0502020204030204"/>
              </a:rPr>
              <a:t>unmet</a:t>
            </a:r>
            <a:r>
              <a:rPr lang="fr-FR" sz="4800" b="1" kern="1200" dirty="0">
                <a:solidFill>
                  <a:srgbClr val="002060"/>
                </a:solidFill>
                <a:latin typeface="Calibri" panose="020F0502020204030204"/>
              </a:rPr>
              <a:t> </a:t>
            </a:r>
            <a:r>
              <a:rPr lang="fr-FR" sz="4800" b="1" kern="1200" dirty="0" err="1">
                <a:solidFill>
                  <a:srgbClr val="002060"/>
                </a:solidFill>
                <a:latin typeface="Calibri" panose="020F0502020204030204"/>
              </a:rPr>
              <a:t>needs</a:t>
            </a:r>
            <a:endParaRPr lang="fr-FR" sz="4800" b="1" kern="1200" dirty="0">
              <a:solidFill>
                <a:srgbClr val="002060"/>
              </a:solidFill>
              <a:latin typeface="Calibri" panose="020F0502020204030204"/>
            </a:endParaRPr>
          </a:p>
          <a:p>
            <a:pPr marL="0" indent="0" algn="ctr" defTabSz="1828823" hangingPunct="1">
              <a:lnSpc>
                <a:spcPct val="100000"/>
              </a:lnSpc>
              <a:spcBef>
                <a:spcPts val="0"/>
              </a:spcBef>
              <a:buSzTx/>
              <a:buNone/>
            </a:pPr>
            <a:r>
              <a:rPr lang="fr-FR" sz="4800" b="1" kern="1200" dirty="0">
                <a:solidFill>
                  <a:srgbClr val="002060"/>
                </a:solidFill>
                <a:latin typeface="Calibri" panose="020F0502020204030204"/>
              </a:rPr>
              <a:t>New </a:t>
            </a:r>
            <a:r>
              <a:rPr lang="fr-FR" sz="4800" b="1" kern="1200" dirty="0" err="1">
                <a:solidFill>
                  <a:srgbClr val="002060"/>
                </a:solidFill>
                <a:latin typeface="Calibri" panose="020F0502020204030204"/>
              </a:rPr>
              <a:t>targets</a:t>
            </a:r>
            <a:r>
              <a:rPr lang="fr-FR" sz="4800" b="1" kern="1200" dirty="0">
                <a:solidFill>
                  <a:srgbClr val="002060"/>
                </a:solidFill>
                <a:latin typeface="Calibri" panose="020F0502020204030204"/>
              </a:rPr>
              <a:t> for </a:t>
            </a:r>
            <a:r>
              <a:rPr lang="fr-FR" sz="4800" b="1" kern="1200" dirty="0" err="1">
                <a:solidFill>
                  <a:srgbClr val="002060"/>
                </a:solidFill>
                <a:latin typeface="Calibri" panose="020F0502020204030204"/>
              </a:rPr>
              <a:t>diagnosis</a:t>
            </a:r>
            <a:r>
              <a:rPr lang="fr-FR" sz="4800" b="1" kern="1200" dirty="0">
                <a:solidFill>
                  <a:srgbClr val="002060"/>
                </a:solidFill>
                <a:latin typeface="Calibri" panose="020F0502020204030204"/>
              </a:rPr>
              <a:t> and </a:t>
            </a:r>
            <a:r>
              <a:rPr lang="fr-FR" sz="4800" b="1" kern="1200" dirty="0" err="1">
                <a:solidFill>
                  <a:srgbClr val="002060"/>
                </a:solidFill>
                <a:latin typeface="Calibri" panose="020F0502020204030204"/>
              </a:rPr>
              <a:t>treatment</a:t>
            </a:r>
            <a:r>
              <a:rPr lang="fr-FR" sz="4800" b="1" kern="1200" dirty="0">
                <a:solidFill>
                  <a:srgbClr val="002060"/>
                </a:solidFill>
                <a:latin typeface="Calibri" panose="020F0502020204030204"/>
              </a:rPr>
              <a:t> </a:t>
            </a:r>
          </a:p>
        </p:txBody>
      </p:sp>
      <p:pic>
        <p:nvPicPr>
          <p:cNvPr id="20" name="Image 19">
            <a:extLst>
              <a:ext uri="{FF2B5EF4-FFF2-40B4-BE49-F238E27FC236}">
                <a16:creationId xmlns:a16="http://schemas.microsoft.com/office/drawing/2014/main" id="{5FD06799-FF3F-5393-18A8-3170CAF584EB}"/>
              </a:ext>
            </a:extLst>
          </p:cNvPr>
          <p:cNvPicPr>
            <a:picLocks noChangeAspect="1"/>
          </p:cNvPicPr>
          <p:nvPr/>
        </p:nvPicPr>
        <p:blipFill rotWithShape="1">
          <a:blip r:embed="rId4"/>
          <a:srcRect b="17159"/>
          <a:stretch/>
        </p:blipFill>
        <p:spPr>
          <a:xfrm>
            <a:off x="1033115" y="10671532"/>
            <a:ext cx="5283200" cy="1472909"/>
          </a:xfrm>
          <a:prstGeom prst="rect">
            <a:avLst/>
          </a:prstGeom>
        </p:spPr>
      </p:pic>
      <p:pic>
        <p:nvPicPr>
          <p:cNvPr id="22" name="Image 21">
            <a:extLst>
              <a:ext uri="{FF2B5EF4-FFF2-40B4-BE49-F238E27FC236}">
                <a16:creationId xmlns:a16="http://schemas.microsoft.com/office/drawing/2014/main" id="{85800598-D919-D8BF-B569-7783038C4262}"/>
              </a:ext>
            </a:extLst>
          </p:cNvPr>
          <p:cNvPicPr>
            <a:picLocks noChangeAspect="1"/>
          </p:cNvPicPr>
          <p:nvPr/>
        </p:nvPicPr>
        <p:blipFill rotWithShape="1">
          <a:blip r:embed="rId5"/>
          <a:srcRect b="19027"/>
          <a:stretch/>
        </p:blipFill>
        <p:spPr>
          <a:xfrm>
            <a:off x="17643387" y="10619451"/>
            <a:ext cx="3867669" cy="1661995"/>
          </a:xfrm>
          <a:prstGeom prst="rect">
            <a:avLst/>
          </a:prstGeom>
        </p:spPr>
      </p:pic>
      <p:sp>
        <p:nvSpPr>
          <p:cNvPr id="23" name="ZoneTexte 22">
            <a:extLst>
              <a:ext uri="{FF2B5EF4-FFF2-40B4-BE49-F238E27FC236}">
                <a16:creationId xmlns:a16="http://schemas.microsoft.com/office/drawing/2014/main" id="{29A22486-2995-65ED-F619-EAAEBD9CA7CA}"/>
              </a:ext>
            </a:extLst>
          </p:cNvPr>
          <p:cNvSpPr txBox="1"/>
          <p:nvPr/>
        </p:nvSpPr>
        <p:spPr>
          <a:xfrm>
            <a:off x="16925139" y="12024524"/>
            <a:ext cx="5836854" cy="1200329"/>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srgbClr val="002060"/>
                </a:solidFill>
                <a:latin typeface="Calibri" panose="020F0502020204030204"/>
              </a:rPr>
              <a:t>Inserm U1011 – Sophie Susen</a:t>
            </a:r>
          </a:p>
          <a:p>
            <a:pPr marL="0" indent="0" defTabSz="1828823" hangingPunct="1">
              <a:lnSpc>
                <a:spcPct val="100000"/>
              </a:lnSpc>
              <a:spcBef>
                <a:spcPts val="0"/>
              </a:spcBef>
              <a:buSzTx/>
              <a:buNone/>
            </a:pPr>
            <a:endParaRPr lang="fr-FR" sz="3600" b="1" kern="1200" dirty="0">
              <a:solidFill>
                <a:srgbClr val="002060"/>
              </a:solidFill>
              <a:latin typeface="Calibri" panose="020F0502020204030204"/>
            </a:endParaRPr>
          </a:p>
        </p:txBody>
      </p:sp>
    </p:spTree>
    <p:extLst>
      <p:ext uri="{BB962C8B-B14F-4D97-AF65-F5344CB8AC3E}">
        <p14:creationId xmlns:p14="http://schemas.microsoft.com/office/powerpoint/2010/main" val="416195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52CC5-E786-4CE4-A486-13F37774148D}"/>
              </a:ext>
            </a:extLst>
          </p:cNvPr>
          <p:cNvSpPr>
            <a:spLocks noGrp="1"/>
          </p:cNvSpPr>
          <p:nvPr>
            <p:ph type="title"/>
          </p:nvPr>
        </p:nvSpPr>
        <p:spPr>
          <a:xfrm>
            <a:off x="1676400" y="1536703"/>
            <a:ext cx="21031200" cy="5705475"/>
          </a:xfrm>
        </p:spPr>
        <p:txBody>
          <a:bodyPr/>
          <a:lstStyle/>
          <a:p>
            <a:pPr algn="ctr"/>
            <a:r>
              <a:rPr lang="fr-FR" dirty="0"/>
              <a:t>Grant Européen </a:t>
            </a:r>
            <a:br>
              <a:rPr lang="fr-FR" dirty="0"/>
            </a:br>
            <a:r>
              <a:rPr lang="fr-FR" dirty="0"/>
              <a:t>Registre WVD</a:t>
            </a:r>
          </a:p>
        </p:txBody>
      </p:sp>
      <p:sp>
        <p:nvSpPr>
          <p:cNvPr id="3" name="Espace réservé du texte 2">
            <a:extLst>
              <a:ext uri="{FF2B5EF4-FFF2-40B4-BE49-F238E27FC236}">
                <a16:creationId xmlns:a16="http://schemas.microsoft.com/office/drawing/2014/main" id="{0F9BF3E6-505A-4D79-9831-FF94C6FA55BD}"/>
              </a:ext>
            </a:extLst>
          </p:cNvPr>
          <p:cNvSpPr>
            <a:spLocks noGrp="1"/>
          </p:cNvSpPr>
          <p:nvPr>
            <p:ph type="body" idx="1"/>
          </p:nvPr>
        </p:nvSpPr>
        <p:spPr>
          <a:xfrm>
            <a:off x="1676400" y="6858000"/>
            <a:ext cx="21031200" cy="5321301"/>
          </a:xfrm>
        </p:spPr>
        <p:txBody>
          <a:bodyPr>
            <a:normAutofit/>
          </a:bodyPr>
          <a:lstStyle/>
          <a:p>
            <a:pPr algn="ctr"/>
            <a:endParaRPr lang="fr-FR" dirty="0">
              <a:solidFill>
                <a:schemeClr val="accent6">
                  <a:lumMod val="50000"/>
                </a:schemeClr>
              </a:solidFill>
            </a:endParaRPr>
          </a:p>
          <a:p>
            <a:pPr algn="ctr"/>
            <a:r>
              <a:rPr lang="en-GB" dirty="0">
                <a:solidFill>
                  <a:schemeClr val="accent6">
                    <a:lumMod val="50000"/>
                  </a:schemeClr>
                </a:solidFill>
              </a:rPr>
              <a:t>Sophie Susen</a:t>
            </a:r>
          </a:p>
          <a:p>
            <a:pPr algn="ctr"/>
            <a:r>
              <a:rPr lang="en-GB" dirty="0">
                <a:solidFill>
                  <a:schemeClr val="accent6">
                    <a:lumMod val="50000"/>
                  </a:schemeClr>
                </a:solidFill>
              </a:rPr>
              <a:t>Nataliia </a:t>
            </a:r>
            <a:r>
              <a:rPr lang="en-GB" dirty="0" err="1">
                <a:solidFill>
                  <a:schemeClr val="accent6">
                    <a:lumMod val="50000"/>
                  </a:schemeClr>
                </a:solidFill>
              </a:rPr>
              <a:t>Stepina</a:t>
            </a:r>
            <a:endParaRPr lang="en-GB" dirty="0">
              <a:solidFill>
                <a:schemeClr val="accent6">
                  <a:lumMod val="50000"/>
                </a:schemeClr>
              </a:solidFill>
            </a:endParaRPr>
          </a:p>
          <a:p>
            <a:pPr algn="ctr"/>
            <a:endParaRPr lang="fr-FR" dirty="0">
              <a:solidFill>
                <a:schemeClr val="accent6">
                  <a:lumMod val="50000"/>
                </a:schemeClr>
              </a:solidFill>
            </a:endParaRPr>
          </a:p>
          <a:p>
            <a:endParaRPr lang="fr-FR" dirty="0"/>
          </a:p>
        </p:txBody>
      </p:sp>
    </p:spTree>
    <p:extLst>
      <p:ext uri="{BB962C8B-B14F-4D97-AF65-F5344CB8AC3E}">
        <p14:creationId xmlns:p14="http://schemas.microsoft.com/office/powerpoint/2010/main" val="414502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5D1D-EAA7-4871-B0FF-F14A3DCF90D3}"/>
              </a:ext>
            </a:extLst>
          </p:cNvPr>
          <p:cNvSpPr>
            <a:spLocks noGrp="1"/>
          </p:cNvSpPr>
          <p:nvPr>
            <p:ph type="title"/>
          </p:nvPr>
        </p:nvSpPr>
        <p:spPr>
          <a:xfrm>
            <a:off x="2474643" y="472279"/>
            <a:ext cx="21031200" cy="1448488"/>
          </a:xfrm>
        </p:spPr>
        <p:txBody>
          <a:bodyPr>
            <a:normAutofit/>
          </a:bodyPr>
          <a:lstStyle/>
          <a:p>
            <a:pPr algn="ctr"/>
            <a:br>
              <a:rPr lang="fr-FR" b="1" dirty="0">
                <a:solidFill>
                  <a:schemeClr val="bg1"/>
                </a:solidFill>
              </a:rPr>
            </a:br>
            <a:endParaRPr lang="es-ES" dirty="0"/>
          </a:p>
        </p:txBody>
      </p:sp>
      <p:sp>
        <p:nvSpPr>
          <p:cNvPr id="10" name="Título 1">
            <a:extLst>
              <a:ext uri="{FF2B5EF4-FFF2-40B4-BE49-F238E27FC236}">
                <a16:creationId xmlns:a16="http://schemas.microsoft.com/office/drawing/2014/main" id="{F5B707AD-1079-40CA-924B-8B9D3D791BBE}"/>
              </a:ext>
            </a:extLst>
          </p:cNvPr>
          <p:cNvSpPr txBox="1">
            <a:spLocks/>
          </p:cNvSpPr>
          <p:nvPr/>
        </p:nvSpPr>
        <p:spPr>
          <a:xfrm>
            <a:off x="1693805" y="533921"/>
            <a:ext cx="21031200" cy="1448488"/>
          </a:xfrm>
          <a:prstGeom prst="rect">
            <a:avLst/>
          </a:prstGeom>
          <a:noFill/>
          <a:ln>
            <a:noFill/>
          </a:ln>
        </p:spPr>
        <p:txBody>
          <a:bodyPr spcFirstLastPara="1" wrap="square" lIns="182851" tIns="91400" rIns="182851" bIns="914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defTabSz="1828823" hangingPunct="1">
              <a:buClr>
                <a:srgbClr val="03418C"/>
              </a:buClr>
              <a:defRPr/>
            </a:pPr>
            <a:r>
              <a:rPr lang="en-GB" sz="4800" b="1" kern="1200" dirty="0">
                <a:solidFill>
                  <a:srgbClr val="03418C"/>
                </a:solidFill>
                <a:latin typeface="Open Sans" panose="020B0604020202020204" charset="0"/>
                <a:ea typeface="Open Sans" panose="020B0604020202020204" charset="0"/>
                <a:cs typeface="Open Sans" panose="020B0604020202020204" charset="0"/>
              </a:rPr>
              <a:t>The aim: to develop a high-quality, accessible, interoperable and reusable database in von Willebrand’s Disease (VWD)</a:t>
            </a:r>
            <a:endParaRPr lang="fr-FR" sz="4800" b="1" kern="1200" dirty="0">
              <a:solidFill>
                <a:srgbClr val="03418C"/>
              </a:solidFill>
              <a:latin typeface="Open Sans" panose="020B0604020202020204" charset="0"/>
              <a:ea typeface="Open Sans" panose="020B0604020202020204" charset="0"/>
              <a:cs typeface="Open Sans" panose="020B0604020202020204" charset="0"/>
            </a:endParaRPr>
          </a:p>
        </p:txBody>
      </p:sp>
      <p:sp>
        <p:nvSpPr>
          <p:cNvPr id="15" name="Espace réservé du contenu 2">
            <a:extLst>
              <a:ext uri="{FF2B5EF4-FFF2-40B4-BE49-F238E27FC236}">
                <a16:creationId xmlns:a16="http://schemas.microsoft.com/office/drawing/2014/main" id="{ABEA2785-9D8E-4A35-9294-607BDBC50A71}"/>
              </a:ext>
            </a:extLst>
          </p:cNvPr>
          <p:cNvSpPr txBox="1">
            <a:spLocks/>
          </p:cNvSpPr>
          <p:nvPr/>
        </p:nvSpPr>
        <p:spPr>
          <a:xfrm>
            <a:off x="1676402" y="3078368"/>
            <a:ext cx="21048605" cy="8702677"/>
          </a:xfrm>
          <a:prstGeom prst="rect">
            <a:avLst/>
          </a:prstGeom>
          <a:noFill/>
          <a:ln>
            <a:noFill/>
          </a:ln>
        </p:spPr>
        <p:txBody>
          <a:bodyPr spcFirstLastPara="1" wrap="square" lIns="182851" tIns="91400" rIns="182851" bIns="91400" anchor="b"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400"/>
              <a:buFont typeface="Arial"/>
              <a:buNone/>
              <a:defRPr sz="2000" b="1"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8" indent="-571508" defTabSz="1828823" hangingPunct="1">
              <a:spcBef>
                <a:spcPts val="2000"/>
              </a:spcBef>
              <a:buClr>
                <a:srgbClr val="03418C"/>
              </a:buClr>
              <a:buFont typeface="Arial" panose="020B0604020202020204" pitchFamily="34" charset="0"/>
              <a:buChar char="•"/>
              <a:defRPr/>
            </a:pPr>
            <a:r>
              <a:rPr lang="en-GB" sz="4600" b="0" dirty="0">
                <a:solidFill>
                  <a:srgbClr val="03418C"/>
                </a:solidFill>
              </a:rPr>
              <a:t>Despite current VWD management being considered effective, quality-of-life studies consistently reveal a </a:t>
            </a:r>
            <a:r>
              <a:rPr lang="en-GB" sz="4600" dirty="0">
                <a:solidFill>
                  <a:srgbClr val="03418C"/>
                </a:solidFill>
              </a:rPr>
              <a:t>higher than anticipated burden of VWD on patients. </a:t>
            </a:r>
          </a:p>
          <a:p>
            <a:pPr marL="571508" indent="-571508" defTabSz="1828823" hangingPunct="1">
              <a:spcBef>
                <a:spcPts val="2000"/>
              </a:spcBef>
              <a:buClr>
                <a:srgbClr val="03418C"/>
              </a:buClr>
              <a:buFont typeface="Arial" panose="020B0604020202020204" pitchFamily="34" charset="0"/>
              <a:buChar char="•"/>
              <a:defRPr/>
            </a:pPr>
            <a:endParaRPr lang="en-GB" sz="4600" b="0" dirty="0">
              <a:solidFill>
                <a:srgbClr val="03418C"/>
              </a:solidFill>
            </a:endParaRPr>
          </a:p>
          <a:p>
            <a:pPr marL="571508" indent="-571508" defTabSz="1828823" hangingPunct="1">
              <a:spcBef>
                <a:spcPts val="2000"/>
              </a:spcBef>
              <a:buClr>
                <a:srgbClr val="03418C"/>
              </a:buClr>
              <a:buFont typeface="Arial" panose="020B0604020202020204" pitchFamily="34" charset="0"/>
              <a:buChar char="•"/>
              <a:defRPr/>
            </a:pPr>
            <a:r>
              <a:rPr lang="en-GB" sz="4600" b="0" dirty="0">
                <a:solidFill>
                  <a:srgbClr val="03418C"/>
                </a:solidFill>
              </a:rPr>
              <a:t>To address this complexity and</a:t>
            </a:r>
            <a:r>
              <a:rPr lang="en-US" sz="4600" b="0" dirty="0">
                <a:solidFill>
                  <a:srgbClr val="03418C"/>
                </a:solidFill>
              </a:rPr>
              <a:t> to gain an improved knowledge of the disease in terms of unmet medical needs, an </a:t>
            </a:r>
            <a:r>
              <a:rPr lang="en-US" sz="4600" dirty="0">
                <a:solidFill>
                  <a:srgbClr val="03418C"/>
                </a:solidFill>
              </a:rPr>
              <a:t>exhaustive VWD database plays an important role. </a:t>
            </a:r>
          </a:p>
          <a:p>
            <a:pPr marL="571508" indent="-571508" defTabSz="1828823" hangingPunct="1">
              <a:spcBef>
                <a:spcPts val="2000"/>
              </a:spcBef>
              <a:buClr>
                <a:srgbClr val="03418C"/>
              </a:buClr>
              <a:buFont typeface="Arial" panose="020B0604020202020204" pitchFamily="34" charset="0"/>
              <a:buChar char="•"/>
              <a:defRPr/>
            </a:pPr>
            <a:endParaRPr lang="en-US" sz="4600" b="0" dirty="0">
              <a:solidFill>
                <a:srgbClr val="03418C"/>
              </a:solidFill>
            </a:endParaRPr>
          </a:p>
          <a:p>
            <a:pPr marL="571508" indent="-571508" defTabSz="1828823" hangingPunct="1">
              <a:spcBef>
                <a:spcPts val="2000"/>
              </a:spcBef>
              <a:buClr>
                <a:srgbClr val="03418C"/>
              </a:buClr>
              <a:buFont typeface="Arial" panose="020B0604020202020204" pitchFamily="34" charset="0"/>
              <a:buChar char="•"/>
              <a:defRPr/>
            </a:pPr>
            <a:r>
              <a:rPr lang="en-US" sz="4600" b="0" dirty="0">
                <a:solidFill>
                  <a:srgbClr val="03418C"/>
                </a:solidFill>
              </a:rPr>
              <a:t>A development of a platform for the European Database collecting the data of patients affected by von Willebrand Disease is of prime importance.  </a:t>
            </a:r>
            <a:endParaRPr lang="fr-FR" sz="4600" b="0" dirty="0">
              <a:solidFill>
                <a:srgbClr val="03418C"/>
              </a:solidFill>
            </a:endParaRPr>
          </a:p>
          <a:p>
            <a:pPr marL="914411" indent="-457206" defTabSz="1828823" hangingPunct="1">
              <a:spcBef>
                <a:spcPts val="2000"/>
              </a:spcBef>
              <a:buClr>
                <a:srgbClr val="03418C"/>
              </a:buClr>
              <a:defRPr/>
            </a:pPr>
            <a:endParaRPr lang="fr-FR" sz="4000" dirty="0">
              <a:solidFill>
                <a:srgbClr val="03418C"/>
              </a:solidFill>
            </a:endParaRPr>
          </a:p>
        </p:txBody>
      </p:sp>
      <p:sp>
        <p:nvSpPr>
          <p:cNvPr id="3" name="Rectangle 2">
            <a:extLst>
              <a:ext uri="{FF2B5EF4-FFF2-40B4-BE49-F238E27FC236}">
                <a16:creationId xmlns:a16="http://schemas.microsoft.com/office/drawing/2014/main" id="{1EC7C0B4-C9F4-4742-A06D-303078E4AC74}"/>
              </a:ext>
            </a:extLst>
          </p:cNvPr>
          <p:cNvSpPr/>
          <p:nvPr/>
        </p:nvSpPr>
        <p:spPr>
          <a:xfrm>
            <a:off x="0" y="12671095"/>
            <a:ext cx="24384000" cy="102197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4" name="Rectangle 3">
            <a:extLst>
              <a:ext uri="{FF2B5EF4-FFF2-40B4-BE49-F238E27FC236}">
                <a16:creationId xmlns:a16="http://schemas.microsoft.com/office/drawing/2014/main" id="{E92FF39A-7028-4562-A442-03680CB9DF46}"/>
              </a:ext>
            </a:extLst>
          </p:cNvPr>
          <p:cNvSpPr/>
          <p:nvPr/>
        </p:nvSpPr>
        <p:spPr>
          <a:xfrm>
            <a:off x="448238" y="268943"/>
            <a:ext cx="1416421" cy="14484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5" name="ZoneTexte 4">
            <a:extLst>
              <a:ext uri="{FF2B5EF4-FFF2-40B4-BE49-F238E27FC236}">
                <a16:creationId xmlns:a16="http://schemas.microsoft.com/office/drawing/2014/main" id="{C9781B96-ED00-4180-9128-3B29E5A2492B}"/>
              </a:ext>
            </a:extLst>
          </p:cNvPr>
          <p:cNvSpPr txBox="1"/>
          <p:nvPr/>
        </p:nvSpPr>
        <p:spPr>
          <a:xfrm>
            <a:off x="1048347" y="13007510"/>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1930473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5D1D-EAA7-4871-B0FF-F14A3DCF90D3}"/>
              </a:ext>
            </a:extLst>
          </p:cNvPr>
          <p:cNvSpPr>
            <a:spLocks noGrp="1"/>
          </p:cNvSpPr>
          <p:nvPr>
            <p:ph type="title"/>
          </p:nvPr>
        </p:nvSpPr>
        <p:spPr/>
        <p:txBody>
          <a:bodyPr>
            <a:normAutofit fontScale="90000"/>
          </a:bodyPr>
          <a:lstStyle/>
          <a:p>
            <a:pPr algn="ctr"/>
            <a:r>
              <a:rPr lang="en-US" b="1" dirty="0">
                <a:solidFill>
                  <a:schemeClr val="bg1"/>
                </a:solidFill>
              </a:rPr>
              <a:t>Von Willebrand Disease (VWD):</a:t>
            </a:r>
            <a:br>
              <a:rPr lang="en-US" b="1" dirty="0">
                <a:solidFill>
                  <a:schemeClr val="bg1"/>
                </a:solidFill>
              </a:rPr>
            </a:br>
            <a:r>
              <a:rPr lang="en-US" b="1" dirty="0" err="1">
                <a:solidFill>
                  <a:schemeClr val="bg1"/>
                </a:solidFill>
              </a:rPr>
              <a:t>eeding</a:t>
            </a:r>
            <a:r>
              <a:rPr lang="en-US" b="1" dirty="0">
                <a:solidFill>
                  <a:schemeClr val="bg1"/>
                </a:solidFill>
              </a:rPr>
              <a:t> disorder caused by a single protein</a:t>
            </a:r>
            <a:br>
              <a:rPr lang="en-US" b="1" dirty="0">
                <a:solidFill>
                  <a:schemeClr val="bg1"/>
                </a:solidFill>
              </a:rPr>
            </a:br>
            <a:endParaRPr lang="es-ES" dirty="0"/>
          </a:p>
        </p:txBody>
      </p:sp>
      <p:grpSp>
        <p:nvGrpSpPr>
          <p:cNvPr id="8" name="Groupe 7">
            <a:extLst>
              <a:ext uri="{FF2B5EF4-FFF2-40B4-BE49-F238E27FC236}">
                <a16:creationId xmlns:a16="http://schemas.microsoft.com/office/drawing/2014/main" id="{915DB5FC-D01F-4103-B845-D24CFD7C68F2}"/>
              </a:ext>
            </a:extLst>
          </p:cNvPr>
          <p:cNvGrpSpPr>
            <a:grpSpLocks noChangeAspect="1"/>
          </p:cNvGrpSpPr>
          <p:nvPr/>
        </p:nvGrpSpPr>
        <p:grpSpPr>
          <a:xfrm>
            <a:off x="-1055407" y="4380797"/>
            <a:ext cx="16587747" cy="8021743"/>
            <a:chOff x="-99454" y="1800809"/>
            <a:chExt cx="9067283" cy="4384885"/>
          </a:xfrm>
        </p:grpSpPr>
        <p:grpSp>
          <p:nvGrpSpPr>
            <p:cNvPr id="9" name="Groupe 8">
              <a:extLst>
                <a:ext uri="{FF2B5EF4-FFF2-40B4-BE49-F238E27FC236}">
                  <a16:creationId xmlns:a16="http://schemas.microsoft.com/office/drawing/2014/main" id="{84B2F3B8-60C4-4AFA-AC9C-16F07446195E}"/>
                </a:ext>
              </a:extLst>
            </p:cNvPr>
            <p:cNvGrpSpPr/>
            <p:nvPr/>
          </p:nvGrpSpPr>
          <p:grpSpPr>
            <a:xfrm>
              <a:off x="2139488" y="1884976"/>
              <a:ext cx="6828341" cy="4009257"/>
              <a:chOff x="4213739" y="1754575"/>
              <a:chExt cx="3707428" cy="2252021"/>
            </a:xfrm>
          </p:grpSpPr>
          <p:sp>
            <p:nvSpPr>
              <p:cNvPr id="13" name="ZoneTexte 12">
                <a:extLst>
                  <a:ext uri="{FF2B5EF4-FFF2-40B4-BE49-F238E27FC236}">
                    <a16:creationId xmlns:a16="http://schemas.microsoft.com/office/drawing/2014/main" id="{38F14311-E617-4EC2-A51E-33D316E7354A}"/>
                  </a:ext>
                </a:extLst>
              </p:cNvPr>
              <p:cNvSpPr txBox="1"/>
              <p:nvPr/>
            </p:nvSpPr>
            <p:spPr>
              <a:xfrm>
                <a:off x="6886144" y="2914674"/>
                <a:ext cx="784612" cy="500852"/>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3200" b="1" kern="1200" dirty="0" err="1">
                    <a:solidFill>
                      <a:srgbClr val="03418C"/>
                    </a:solidFill>
                    <a:latin typeface="Arial"/>
                  </a:rPr>
                  <a:t>Lombardian</a:t>
                </a:r>
                <a:r>
                  <a:rPr lang="fr-FR" sz="3200" b="1" kern="1200" dirty="0">
                    <a:solidFill>
                      <a:srgbClr val="03418C"/>
                    </a:solidFill>
                    <a:latin typeface="Arial"/>
                  </a:rPr>
                  <a:t> </a:t>
                </a:r>
              </a:p>
              <a:p>
                <a:pPr marL="0" indent="0" algn="ctr" defTabSz="1828823" hangingPunct="1">
                  <a:lnSpc>
                    <a:spcPct val="100000"/>
                  </a:lnSpc>
                  <a:spcBef>
                    <a:spcPts val="0"/>
                  </a:spcBef>
                  <a:buSzTx/>
                  <a:buNone/>
                  <a:defRPr/>
                </a:pPr>
                <a:r>
                  <a:rPr lang="fr-FR" sz="3200" b="1" kern="1200" dirty="0" err="1">
                    <a:solidFill>
                      <a:srgbClr val="03418C"/>
                    </a:solidFill>
                    <a:latin typeface="Arial"/>
                  </a:rPr>
                  <a:t>Cohort</a:t>
                </a:r>
                <a:r>
                  <a:rPr lang="fr-FR" sz="3200" b="1" kern="1200" dirty="0">
                    <a:solidFill>
                      <a:srgbClr val="03418C"/>
                    </a:solidFill>
                    <a:latin typeface="Arial"/>
                  </a:rPr>
                  <a:t> </a:t>
                </a:r>
              </a:p>
              <a:p>
                <a:pPr marL="0" indent="0" algn="ctr" defTabSz="1828823" hangingPunct="1">
                  <a:lnSpc>
                    <a:spcPct val="100000"/>
                  </a:lnSpc>
                  <a:spcBef>
                    <a:spcPts val="0"/>
                  </a:spcBef>
                  <a:buSzTx/>
                  <a:buNone/>
                  <a:defRPr/>
                </a:pPr>
                <a:endParaRPr lang="fr-FR" sz="3600" kern="1200" dirty="0">
                  <a:solidFill>
                    <a:srgbClr val="03418C"/>
                  </a:solidFill>
                  <a:latin typeface="Arial"/>
                </a:endParaRPr>
              </a:p>
            </p:txBody>
          </p:sp>
          <p:pic>
            <p:nvPicPr>
              <p:cNvPr id="14" name="Image 13">
                <a:extLst>
                  <a:ext uri="{FF2B5EF4-FFF2-40B4-BE49-F238E27FC236}">
                    <a16:creationId xmlns:a16="http://schemas.microsoft.com/office/drawing/2014/main" id="{1B1CD4BF-C6AB-4FA4-9155-94DDF186BC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16" t="8811" r="8396" b="1067"/>
              <a:stretch/>
            </p:blipFill>
            <p:spPr>
              <a:xfrm>
                <a:off x="5566708" y="2169453"/>
                <a:ext cx="931443" cy="600390"/>
              </a:xfrm>
              <a:prstGeom prst="rect">
                <a:avLst/>
              </a:prstGeom>
            </p:spPr>
          </p:pic>
          <p:pic>
            <p:nvPicPr>
              <p:cNvPr id="15" name="Image 14">
                <a:extLst>
                  <a:ext uri="{FF2B5EF4-FFF2-40B4-BE49-F238E27FC236}">
                    <a16:creationId xmlns:a16="http://schemas.microsoft.com/office/drawing/2014/main" id="{2683C5F3-006D-4AEB-9E93-FD6F292BDD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2" t="5087" r="2842" b="10731"/>
              <a:stretch/>
            </p:blipFill>
            <p:spPr>
              <a:xfrm>
                <a:off x="7295250" y="3376314"/>
                <a:ext cx="522890" cy="572232"/>
              </a:xfrm>
              <a:prstGeom prst="rect">
                <a:avLst/>
              </a:prstGeom>
            </p:spPr>
          </p:pic>
          <p:pic>
            <p:nvPicPr>
              <p:cNvPr id="16" name="Picture 10" descr="Conception de base de données relationnelles - 19 Formation : Centre de  formation sur mesure basé à Valence">
                <a:extLst>
                  <a:ext uri="{FF2B5EF4-FFF2-40B4-BE49-F238E27FC236}">
                    <a16:creationId xmlns:a16="http://schemas.microsoft.com/office/drawing/2014/main" id="{DBF12568-AB2D-4F6F-AA6D-D009EFC8D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107" y="2769843"/>
                <a:ext cx="758003" cy="6758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Pseudonymisation tool | EU RD Platform">
                <a:extLst>
                  <a:ext uri="{FF2B5EF4-FFF2-40B4-BE49-F238E27FC236}">
                    <a16:creationId xmlns:a16="http://schemas.microsoft.com/office/drawing/2014/main" id="{F60CE136-10DA-4E35-B13C-2C72627F85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76" r="16997"/>
              <a:stretch/>
            </p:blipFill>
            <p:spPr bwMode="auto">
              <a:xfrm>
                <a:off x="6695260" y="2348924"/>
                <a:ext cx="429850" cy="392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seudonymisation tool | EU RD Platform">
                <a:extLst>
                  <a:ext uri="{FF2B5EF4-FFF2-40B4-BE49-F238E27FC236}">
                    <a16:creationId xmlns:a16="http://schemas.microsoft.com/office/drawing/2014/main" id="{3CDE34A3-8B1E-4873-B4AF-B2CF62EAB2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76" r="16997"/>
              <a:stretch/>
            </p:blipFill>
            <p:spPr bwMode="auto">
              <a:xfrm>
                <a:off x="6688855" y="3495648"/>
                <a:ext cx="436255" cy="39808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79D6C2D5-EA0D-4328-8A58-173393C5B71B}"/>
                  </a:ext>
                </a:extLst>
              </p:cNvPr>
              <p:cNvGrpSpPr/>
              <p:nvPr/>
            </p:nvGrpSpPr>
            <p:grpSpPr>
              <a:xfrm>
                <a:off x="4213739" y="2269973"/>
                <a:ext cx="1297929" cy="1073343"/>
                <a:chOff x="4110042" y="2364243"/>
                <a:chExt cx="1297929" cy="1073343"/>
              </a:xfrm>
            </p:grpSpPr>
            <p:pic>
              <p:nvPicPr>
                <p:cNvPr id="22" name="Picture 8" descr="Pseudonymisation tool | EU RD Platform">
                  <a:extLst>
                    <a:ext uri="{FF2B5EF4-FFF2-40B4-BE49-F238E27FC236}">
                      <a16:creationId xmlns:a16="http://schemas.microsoft.com/office/drawing/2014/main" id="{405952B5-D9A0-4778-8BFA-A40018FDFF0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76" r="16997"/>
                <a:stretch/>
              </p:blipFill>
              <p:spPr bwMode="auto">
                <a:xfrm>
                  <a:off x="4952743" y="2933699"/>
                  <a:ext cx="416972" cy="3804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à coins arrondis 7">
                  <a:extLst>
                    <a:ext uri="{FF2B5EF4-FFF2-40B4-BE49-F238E27FC236}">
                      <a16:creationId xmlns:a16="http://schemas.microsoft.com/office/drawing/2014/main" id="{48459AC6-54D1-4BA2-89E7-EC33EF9A8BAA}"/>
                    </a:ext>
                  </a:extLst>
                </p:cNvPr>
                <p:cNvSpPr/>
                <p:nvPr/>
              </p:nvSpPr>
              <p:spPr>
                <a:xfrm>
                  <a:off x="4110042" y="2364243"/>
                  <a:ext cx="1297929" cy="10733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24" name="ZoneTexte 23">
                  <a:extLst>
                    <a:ext uri="{FF2B5EF4-FFF2-40B4-BE49-F238E27FC236}">
                      <a16:creationId xmlns:a16="http://schemas.microsoft.com/office/drawing/2014/main" id="{B1ECF5A9-7B84-4B34-AEA6-17D55E002D76}"/>
                    </a:ext>
                  </a:extLst>
                </p:cNvPr>
                <p:cNvSpPr txBox="1"/>
                <p:nvPr/>
              </p:nvSpPr>
              <p:spPr>
                <a:xfrm>
                  <a:off x="4538437" y="2385516"/>
                  <a:ext cx="453488" cy="330751"/>
                </a:xfrm>
                <a:prstGeom prst="rect">
                  <a:avLst/>
                </a:prstGeom>
                <a:noFill/>
              </p:spPr>
              <p:txBody>
                <a:bodyPr wrap="none" rtlCol="0">
                  <a:spAutoFit/>
                </a:bodyPr>
                <a:lstStyle/>
                <a:p>
                  <a:pPr marL="0" indent="0" defTabSz="1828823" hangingPunct="1">
                    <a:lnSpc>
                      <a:spcPct val="100000"/>
                    </a:lnSpc>
                    <a:spcBef>
                      <a:spcPts val="0"/>
                    </a:spcBef>
                    <a:buSzTx/>
                    <a:buNone/>
                    <a:defRPr/>
                  </a:pPr>
                  <a:r>
                    <a:rPr lang="fr-FR" sz="3200" b="1" kern="1200" dirty="0">
                      <a:solidFill>
                        <a:srgbClr val="03418C"/>
                      </a:solidFill>
                      <a:latin typeface="Arial"/>
                    </a:rPr>
                    <a:t>CRMW</a:t>
                  </a:r>
                </a:p>
                <a:p>
                  <a:pPr marL="0" indent="0" defTabSz="1828823" hangingPunct="1">
                    <a:lnSpc>
                      <a:spcPct val="100000"/>
                    </a:lnSpc>
                    <a:spcBef>
                      <a:spcPts val="0"/>
                    </a:spcBef>
                    <a:buSzTx/>
                    <a:buNone/>
                    <a:defRPr/>
                  </a:pPr>
                  <a:r>
                    <a:rPr lang="fr-FR" sz="3200" b="1" kern="1200" dirty="0" err="1">
                      <a:solidFill>
                        <a:srgbClr val="03418C"/>
                      </a:solidFill>
                      <a:latin typeface="Arial"/>
                    </a:rPr>
                    <a:t>Cohort</a:t>
                  </a:r>
                  <a:endParaRPr lang="fr-FR" sz="3200" b="1" kern="1200" dirty="0">
                    <a:solidFill>
                      <a:srgbClr val="03418C"/>
                    </a:solidFill>
                    <a:latin typeface="Arial"/>
                  </a:endParaRPr>
                </a:p>
              </p:txBody>
            </p:sp>
            <p:pic>
              <p:nvPicPr>
                <p:cNvPr id="25" name="Picture 2" descr="Badge Drapeau FRANCE French flag rugby foot basket sports Les Bleus pins  Ø25mm | eBay">
                  <a:extLst>
                    <a:ext uri="{FF2B5EF4-FFF2-40B4-BE49-F238E27FC236}">
                      <a16:creationId xmlns:a16="http://schemas.microsoft.com/office/drawing/2014/main" id="{78845BE1-4C7C-460B-9612-EB5303690D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85" t="12171" r="12497" b="9037"/>
                <a:stretch/>
              </p:blipFill>
              <p:spPr bwMode="auto">
                <a:xfrm>
                  <a:off x="4232245" y="2933699"/>
                  <a:ext cx="409010" cy="42227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à coins arrondis 7">
                <a:extLst>
                  <a:ext uri="{FF2B5EF4-FFF2-40B4-BE49-F238E27FC236}">
                    <a16:creationId xmlns:a16="http://schemas.microsoft.com/office/drawing/2014/main" id="{769D0877-13BF-405C-BA83-29B95F9AD9D7}"/>
                  </a:ext>
                </a:extLst>
              </p:cNvPr>
              <p:cNvSpPr/>
              <p:nvPr/>
            </p:nvSpPr>
            <p:spPr>
              <a:xfrm>
                <a:off x="6614067" y="1754575"/>
                <a:ext cx="1297929" cy="10733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21" name="Rectangle à coins arrondis 7">
                <a:extLst>
                  <a:ext uri="{FF2B5EF4-FFF2-40B4-BE49-F238E27FC236}">
                    <a16:creationId xmlns:a16="http://schemas.microsoft.com/office/drawing/2014/main" id="{FFCEB157-BBDD-4E76-96F6-AD2A2A216137}"/>
                  </a:ext>
                </a:extLst>
              </p:cNvPr>
              <p:cNvSpPr/>
              <p:nvPr/>
            </p:nvSpPr>
            <p:spPr>
              <a:xfrm>
                <a:off x="6623238" y="2933253"/>
                <a:ext cx="1297929" cy="10733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grpSp>
        <p:sp>
          <p:nvSpPr>
            <p:cNvPr id="10" name="Rectangle 9">
              <a:extLst>
                <a:ext uri="{FF2B5EF4-FFF2-40B4-BE49-F238E27FC236}">
                  <a16:creationId xmlns:a16="http://schemas.microsoft.com/office/drawing/2014/main" id="{D615CF9A-0E2A-4EED-A892-2A3E315B1D58}"/>
                </a:ext>
              </a:extLst>
            </p:cNvPr>
            <p:cNvSpPr/>
            <p:nvPr/>
          </p:nvSpPr>
          <p:spPr>
            <a:xfrm>
              <a:off x="3229994" y="5193088"/>
              <a:ext cx="3607708" cy="992606"/>
            </a:xfrm>
            <a:prstGeom prst="rect">
              <a:avLst/>
            </a:prstGeom>
          </p:spPr>
          <p:txBody>
            <a:bodyPr wrap="square">
              <a:spAutoFit/>
            </a:bodyPr>
            <a:lstStyle/>
            <a:p>
              <a:pPr marL="914411" lvl="1" indent="0" algn="ctr" defTabSz="1828823" hangingPunct="1">
                <a:lnSpc>
                  <a:spcPct val="100000"/>
                </a:lnSpc>
                <a:spcBef>
                  <a:spcPts val="0"/>
                </a:spcBef>
                <a:defRPr/>
              </a:pPr>
              <a:r>
                <a:rPr lang="es-ES" sz="2800" b="1" kern="1200" dirty="0">
                  <a:solidFill>
                    <a:srgbClr val="03418C"/>
                  </a:solidFill>
                  <a:latin typeface="Arial"/>
                </a:rPr>
                <a:t>Flora Peyvandi</a:t>
              </a:r>
            </a:p>
            <a:p>
              <a:pPr marL="914411" lvl="1" indent="0" algn="ctr" defTabSz="1828823" hangingPunct="1">
                <a:lnSpc>
                  <a:spcPct val="100000"/>
                </a:lnSpc>
                <a:spcBef>
                  <a:spcPts val="0"/>
                </a:spcBef>
                <a:defRPr/>
              </a:pPr>
              <a:r>
                <a:rPr lang="it-IT" sz="2800" kern="1200" dirty="0">
                  <a:solidFill>
                    <a:srgbClr val="03418C"/>
                  </a:solidFill>
                  <a:latin typeface="Arial"/>
                </a:rPr>
                <a:t>IRCCS Ca’Granda Ospedale Maggiore Policlinico</a:t>
              </a:r>
            </a:p>
            <a:p>
              <a:pPr marL="914411" lvl="1" indent="0" algn="ctr" defTabSz="1828823" hangingPunct="1">
                <a:lnSpc>
                  <a:spcPct val="100000"/>
                </a:lnSpc>
                <a:spcBef>
                  <a:spcPts val="0"/>
                </a:spcBef>
                <a:defRPr/>
              </a:pPr>
              <a:r>
                <a:rPr lang="ca-ES" sz="2800" kern="1200" dirty="0">
                  <a:solidFill>
                    <a:srgbClr val="03418C"/>
                  </a:solidFill>
                  <a:latin typeface="Arial"/>
                </a:rPr>
                <a:t>Italy</a:t>
              </a:r>
              <a:endParaRPr lang="es-ES" sz="2800" kern="1200" dirty="0">
                <a:solidFill>
                  <a:srgbClr val="03418C"/>
                </a:solidFill>
                <a:latin typeface="Arial"/>
              </a:endParaRPr>
            </a:p>
          </p:txBody>
        </p:sp>
        <p:sp>
          <p:nvSpPr>
            <p:cNvPr id="11" name="Rectangle 10">
              <a:extLst>
                <a:ext uri="{FF2B5EF4-FFF2-40B4-BE49-F238E27FC236}">
                  <a16:creationId xmlns:a16="http://schemas.microsoft.com/office/drawing/2014/main" id="{E79CDC56-B4AB-495C-888E-87C431F80254}"/>
                </a:ext>
              </a:extLst>
            </p:cNvPr>
            <p:cNvSpPr/>
            <p:nvPr/>
          </p:nvSpPr>
          <p:spPr>
            <a:xfrm>
              <a:off x="-99454" y="3450427"/>
              <a:ext cx="2331717" cy="757073"/>
            </a:xfrm>
            <a:prstGeom prst="rect">
              <a:avLst/>
            </a:prstGeom>
          </p:spPr>
          <p:txBody>
            <a:bodyPr wrap="square">
              <a:spAutoFit/>
            </a:bodyPr>
            <a:lstStyle/>
            <a:p>
              <a:pPr marL="914411" lvl="1" indent="0" algn="ctr" defTabSz="1828823" hangingPunct="1">
                <a:lnSpc>
                  <a:spcPct val="100000"/>
                </a:lnSpc>
                <a:spcBef>
                  <a:spcPts val="0"/>
                </a:spcBef>
                <a:defRPr/>
              </a:pPr>
              <a:r>
                <a:rPr lang="fr-FR" sz="2800" b="1" kern="1200" dirty="0">
                  <a:solidFill>
                    <a:srgbClr val="03418C"/>
                  </a:solidFill>
                  <a:latin typeface="Arial"/>
                </a:rPr>
                <a:t>Sophie Susen </a:t>
              </a:r>
            </a:p>
            <a:p>
              <a:pPr marL="914411" lvl="1" indent="0" algn="ctr" defTabSz="1828823" hangingPunct="1">
                <a:lnSpc>
                  <a:spcPct val="100000"/>
                </a:lnSpc>
                <a:spcBef>
                  <a:spcPts val="0"/>
                </a:spcBef>
                <a:defRPr/>
              </a:pPr>
              <a:r>
                <a:rPr lang="fr-FR" sz="2800" kern="1200" dirty="0">
                  <a:solidFill>
                    <a:srgbClr val="03418C"/>
                  </a:solidFill>
                  <a:latin typeface="Arial"/>
                </a:rPr>
                <a:t>CHU Lille </a:t>
              </a:r>
              <a:br>
                <a:rPr lang="fr-FR" sz="2800" kern="1200" dirty="0">
                  <a:solidFill>
                    <a:srgbClr val="03418C"/>
                  </a:solidFill>
                  <a:latin typeface="Arial"/>
                </a:rPr>
              </a:br>
              <a:r>
                <a:rPr lang="fr-FR" sz="2800" kern="1200" dirty="0">
                  <a:solidFill>
                    <a:srgbClr val="03418C"/>
                  </a:solidFill>
                  <a:latin typeface="Arial"/>
                </a:rPr>
                <a:t>France </a:t>
              </a:r>
            </a:p>
          </p:txBody>
        </p:sp>
        <p:sp>
          <p:nvSpPr>
            <p:cNvPr id="12" name="Rectangle 11">
              <a:extLst>
                <a:ext uri="{FF2B5EF4-FFF2-40B4-BE49-F238E27FC236}">
                  <a16:creationId xmlns:a16="http://schemas.microsoft.com/office/drawing/2014/main" id="{8ABEDCB8-14B7-4CCE-BD62-E8ABC891A837}"/>
                </a:ext>
              </a:extLst>
            </p:cNvPr>
            <p:cNvSpPr/>
            <p:nvPr/>
          </p:nvSpPr>
          <p:spPr>
            <a:xfrm>
              <a:off x="3826711" y="1800809"/>
              <a:ext cx="3213570" cy="757073"/>
            </a:xfrm>
            <a:prstGeom prst="rect">
              <a:avLst/>
            </a:prstGeom>
          </p:spPr>
          <p:txBody>
            <a:bodyPr wrap="square">
              <a:spAutoFit/>
            </a:bodyPr>
            <a:lstStyle/>
            <a:p>
              <a:pPr marL="914411" lvl="1" indent="0" defTabSz="1828823" hangingPunct="1">
                <a:lnSpc>
                  <a:spcPct val="100000"/>
                </a:lnSpc>
                <a:spcBef>
                  <a:spcPts val="0"/>
                </a:spcBef>
                <a:defRPr/>
              </a:pPr>
              <a:r>
                <a:rPr lang="es-ES" sz="2800" b="1" kern="1200" dirty="0">
                  <a:solidFill>
                    <a:srgbClr val="03418C"/>
                  </a:solidFill>
                  <a:latin typeface="Arial"/>
                </a:rPr>
                <a:t>Frank W.G. </a:t>
              </a:r>
              <a:r>
                <a:rPr lang="es-ES" sz="2800" b="1" kern="1200" dirty="0" err="1">
                  <a:solidFill>
                    <a:srgbClr val="03418C"/>
                  </a:solidFill>
                  <a:latin typeface="Arial"/>
                </a:rPr>
                <a:t>Leebeek</a:t>
              </a:r>
              <a:endParaRPr lang="de-DE" sz="2800" kern="1200" dirty="0">
                <a:solidFill>
                  <a:srgbClr val="FF0000"/>
                </a:solidFill>
                <a:latin typeface="Arial"/>
              </a:endParaRPr>
            </a:p>
            <a:p>
              <a:pPr marL="914411" lvl="1" indent="0" defTabSz="1828823" hangingPunct="1">
                <a:lnSpc>
                  <a:spcPct val="100000"/>
                </a:lnSpc>
                <a:spcBef>
                  <a:spcPts val="0"/>
                </a:spcBef>
                <a:defRPr/>
              </a:pPr>
              <a:r>
                <a:rPr lang="de-DE" sz="2800" kern="1200" dirty="0">
                  <a:solidFill>
                    <a:srgbClr val="FF0000"/>
                  </a:solidFill>
                  <a:latin typeface="Arial"/>
                </a:rPr>
                <a:t>	</a:t>
              </a:r>
              <a:r>
                <a:rPr lang="de-DE" sz="2800" kern="1200" dirty="0">
                  <a:solidFill>
                    <a:srgbClr val="03418C"/>
                  </a:solidFill>
                  <a:latin typeface="Arial"/>
                </a:rPr>
                <a:t>ERASMUS MC</a:t>
              </a:r>
            </a:p>
            <a:p>
              <a:pPr marL="914411" lvl="1" indent="0" defTabSz="1828823" hangingPunct="1">
                <a:lnSpc>
                  <a:spcPct val="100000"/>
                </a:lnSpc>
                <a:spcBef>
                  <a:spcPts val="0"/>
                </a:spcBef>
                <a:defRPr/>
              </a:pPr>
              <a:r>
                <a:rPr lang="de-DE" sz="2800" kern="1200" dirty="0">
                  <a:solidFill>
                    <a:srgbClr val="03418C"/>
                  </a:solidFill>
                  <a:latin typeface="Arial"/>
                </a:rPr>
                <a:t>	</a:t>
              </a:r>
              <a:r>
                <a:rPr lang="de-DE" sz="2800" kern="1200" dirty="0" err="1">
                  <a:solidFill>
                    <a:srgbClr val="03418C"/>
                  </a:solidFill>
                  <a:latin typeface="Arial"/>
                </a:rPr>
                <a:t>Netherlands</a:t>
              </a:r>
              <a:endParaRPr lang="fr-FR" sz="4800" kern="1200" dirty="0">
                <a:solidFill>
                  <a:srgbClr val="03418C"/>
                </a:solidFill>
                <a:latin typeface="Arial"/>
              </a:endParaRPr>
            </a:p>
          </p:txBody>
        </p:sp>
      </p:grpSp>
      <p:sp>
        <p:nvSpPr>
          <p:cNvPr id="28" name="ZoneTexte 27">
            <a:extLst>
              <a:ext uri="{FF2B5EF4-FFF2-40B4-BE49-F238E27FC236}">
                <a16:creationId xmlns:a16="http://schemas.microsoft.com/office/drawing/2014/main" id="{CE987C3F-C887-42A7-B2BC-E9443B9DC68A}"/>
              </a:ext>
            </a:extLst>
          </p:cNvPr>
          <p:cNvSpPr txBox="1"/>
          <p:nvPr/>
        </p:nvSpPr>
        <p:spPr>
          <a:xfrm>
            <a:off x="12331268" y="4559459"/>
            <a:ext cx="2071016" cy="1631216"/>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3200" b="1" kern="1200" dirty="0" err="1">
                <a:solidFill>
                  <a:srgbClr val="03418C"/>
                </a:solidFill>
                <a:latin typeface="Arial"/>
              </a:rPr>
              <a:t>WinStudy</a:t>
            </a:r>
            <a:endParaRPr lang="fr-FR" sz="3200" b="1" kern="1200" dirty="0">
              <a:solidFill>
                <a:srgbClr val="03418C"/>
              </a:solidFill>
              <a:latin typeface="Arial"/>
            </a:endParaRPr>
          </a:p>
          <a:p>
            <a:pPr marL="0" indent="0" algn="ctr" defTabSz="1828823" hangingPunct="1">
              <a:lnSpc>
                <a:spcPct val="100000"/>
              </a:lnSpc>
              <a:spcBef>
                <a:spcPts val="0"/>
              </a:spcBef>
              <a:buSzTx/>
              <a:buNone/>
              <a:defRPr/>
            </a:pPr>
            <a:r>
              <a:rPr lang="fr-FR" sz="3200" b="1" kern="1200" dirty="0" err="1">
                <a:solidFill>
                  <a:srgbClr val="03418C"/>
                </a:solidFill>
                <a:latin typeface="Arial"/>
              </a:rPr>
              <a:t>Cohort</a:t>
            </a:r>
            <a:endParaRPr lang="fr-FR" sz="3200" b="1" kern="1200" dirty="0">
              <a:solidFill>
                <a:srgbClr val="03418C"/>
              </a:solidFill>
              <a:latin typeface="Arial"/>
            </a:endParaRPr>
          </a:p>
          <a:p>
            <a:pPr marL="0" indent="0" algn="ctr" defTabSz="1828823" hangingPunct="1">
              <a:lnSpc>
                <a:spcPct val="100000"/>
              </a:lnSpc>
              <a:spcBef>
                <a:spcPts val="0"/>
              </a:spcBef>
              <a:buSzTx/>
              <a:buNone/>
              <a:defRPr/>
            </a:pPr>
            <a:r>
              <a:rPr lang="fr-FR" sz="3600" kern="1200" dirty="0">
                <a:solidFill>
                  <a:srgbClr val="03418C"/>
                </a:solidFill>
                <a:latin typeface="Arial"/>
              </a:rPr>
              <a:t> </a:t>
            </a:r>
          </a:p>
        </p:txBody>
      </p:sp>
      <p:pic>
        <p:nvPicPr>
          <p:cNvPr id="29" name="Image 28">
            <a:extLst>
              <a:ext uri="{FF2B5EF4-FFF2-40B4-BE49-F238E27FC236}">
                <a16:creationId xmlns:a16="http://schemas.microsoft.com/office/drawing/2014/main" id="{32E6E6D5-5D7D-4FE6-97FC-5BBA848CB9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57043" y="6041793"/>
            <a:ext cx="1875035" cy="1878323"/>
          </a:xfrm>
          <a:prstGeom prst="rect">
            <a:avLst/>
          </a:prstGeom>
        </p:spPr>
      </p:pic>
      <p:sp>
        <p:nvSpPr>
          <p:cNvPr id="30" name="Título 1">
            <a:extLst>
              <a:ext uri="{FF2B5EF4-FFF2-40B4-BE49-F238E27FC236}">
                <a16:creationId xmlns:a16="http://schemas.microsoft.com/office/drawing/2014/main" id="{FC60527D-72FD-4384-8FD9-14939EAFD35E}"/>
              </a:ext>
            </a:extLst>
          </p:cNvPr>
          <p:cNvSpPr txBox="1">
            <a:spLocks/>
          </p:cNvSpPr>
          <p:nvPr/>
        </p:nvSpPr>
        <p:spPr>
          <a:xfrm>
            <a:off x="-407624" y="26735"/>
            <a:ext cx="25199248" cy="1448488"/>
          </a:xfrm>
          <a:prstGeom prst="rect">
            <a:avLst/>
          </a:prstGeom>
          <a:noFill/>
          <a:ln>
            <a:noFill/>
          </a:ln>
        </p:spPr>
        <p:txBody>
          <a:bodyPr spcFirstLastPara="1" wrap="square" lIns="182851" tIns="91400" rIns="182851" bIns="914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defTabSz="1828823" hangingPunct="1">
              <a:buClr>
                <a:srgbClr val="03418C"/>
              </a:buClr>
              <a:defRPr/>
            </a:pPr>
            <a:br>
              <a:rPr lang="en-US" sz="4800" b="1" dirty="0">
                <a:solidFill>
                  <a:srgbClr val="000000"/>
                </a:solidFill>
              </a:rPr>
            </a:br>
            <a:r>
              <a:rPr lang="en-US" sz="4800" b="1" kern="1200" dirty="0" err="1">
                <a:solidFill>
                  <a:srgbClr val="FFFFFF"/>
                </a:solidFill>
              </a:rPr>
              <a:t>a</a:t>
            </a:r>
            <a:r>
              <a:rPr lang="en-US" sz="4800" b="1" kern="1200" dirty="0" err="1">
                <a:solidFill>
                  <a:srgbClr val="2E8AFA">
                    <a:lumMod val="50000"/>
                  </a:srgbClr>
                </a:solidFill>
                <a:ea typeface="Poppins SemiBold"/>
                <a:cs typeface="Poppins SemiBold"/>
                <a:sym typeface="Poppins SemiBold"/>
              </a:rPr>
              <a:t>France</a:t>
            </a:r>
            <a:r>
              <a:rPr lang="en-US" sz="4800" b="1" kern="1200" dirty="0">
                <a:solidFill>
                  <a:srgbClr val="2E8AFA">
                    <a:lumMod val="50000"/>
                  </a:srgbClr>
                </a:solidFill>
                <a:ea typeface="Poppins SemiBold"/>
                <a:cs typeface="Poppins SemiBold"/>
                <a:sym typeface="Poppins SemiBold"/>
              </a:rPr>
              <a:t>, Italy and The Netherlands:</a:t>
            </a:r>
            <a:r>
              <a:rPr lang="fr-FR" sz="4800" b="1" i="1" kern="1200" dirty="0">
                <a:solidFill>
                  <a:srgbClr val="03418C"/>
                </a:solidFill>
              </a:rPr>
              <a:t> Pilot for an </a:t>
            </a:r>
            <a:r>
              <a:rPr lang="fr-FR" sz="4800" b="1" i="1" kern="1200" dirty="0" err="1">
                <a:solidFill>
                  <a:srgbClr val="03418C"/>
                </a:solidFill>
              </a:rPr>
              <a:t>European</a:t>
            </a:r>
            <a:r>
              <a:rPr lang="fr-FR" sz="4800" b="1" i="1" kern="1200" dirty="0">
                <a:solidFill>
                  <a:srgbClr val="03418C"/>
                </a:solidFill>
              </a:rPr>
              <a:t> network</a:t>
            </a:r>
            <a:endParaRPr lang="es-ES" sz="4800" dirty="0">
              <a:solidFill>
                <a:srgbClr val="000000"/>
              </a:solidFill>
            </a:endParaRPr>
          </a:p>
        </p:txBody>
      </p:sp>
      <p:sp>
        <p:nvSpPr>
          <p:cNvPr id="31" name="Título 1">
            <a:extLst>
              <a:ext uri="{FF2B5EF4-FFF2-40B4-BE49-F238E27FC236}">
                <a16:creationId xmlns:a16="http://schemas.microsoft.com/office/drawing/2014/main" id="{E59F72BA-C212-4C73-9FAB-120B50144CDC}"/>
              </a:ext>
            </a:extLst>
          </p:cNvPr>
          <p:cNvSpPr txBox="1">
            <a:spLocks/>
          </p:cNvSpPr>
          <p:nvPr/>
        </p:nvSpPr>
        <p:spPr>
          <a:xfrm>
            <a:off x="1339907" y="2237943"/>
            <a:ext cx="21031200" cy="1448488"/>
          </a:xfrm>
          <a:prstGeom prst="rect">
            <a:avLst/>
          </a:prstGeom>
          <a:noFill/>
          <a:ln>
            <a:noFill/>
          </a:ln>
        </p:spPr>
        <p:txBody>
          <a:bodyPr spcFirstLastPara="1" wrap="square" lIns="182851" tIns="91400" rIns="182851" bIns="914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defTabSz="1828823" hangingPunct="1">
              <a:buClr>
                <a:srgbClr val="03418C"/>
              </a:buClr>
              <a:defRPr/>
            </a:pPr>
            <a:r>
              <a:rPr lang="en-GB" sz="4400" b="1" kern="1200" dirty="0">
                <a:solidFill>
                  <a:srgbClr val="03418C"/>
                </a:solidFill>
                <a:latin typeface="Open Sans" panose="020B0604020202020204" charset="0"/>
                <a:ea typeface="Open Sans" panose="020B0604020202020204" charset="0"/>
                <a:cs typeface="Open Sans" panose="020B0604020202020204" charset="0"/>
              </a:rPr>
              <a:t>TWIST</a:t>
            </a:r>
            <a:r>
              <a:rPr lang="en-GB" sz="4400" kern="1200" dirty="0">
                <a:solidFill>
                  <a:srgbClr val="03418C"/>
                </a:solidFill>
                <a:latin typeface="Open Sans" panose="020B0604020202020204" charset="0"/>
                <a:ea typeface="Open Sans" panose="020B0604020202020204" charset="0"/>
                <a:cs typeface="Open Sans" panose="020B0604020202020204" charset="0"/>
              </a:rPr>
              <a:t> “</a:t>
            </a:r>
            <a:r>
              <a:rPr lang="en-GB" sz="4400" b="1" kern="1200" dirty="0">
                <a:solidFill>
                  <a:srgbClr val="03418C"/>
                </a:solidFill>
                <a:latin typeface="Open Sans" panose="020B0604020202020204" charset="0"/>
                <a:ea typeface="Open Sans" panose="020B0604020202020204" charset="0"/>
                <a:cs typeface="Open Sans" panose="020B0604020202020204" charset="0"/>
              </a:rPr>
              <a:t>T</a:t>
            </a:r>
            <a:r>
              <a:rPr lang="en-GB" sz="4400" kern="1200" dirty="0">
                <a:solidFill>
                  <a:srgbClr val="03418C"/>
                </a:solidFill>
                <a:latin typeface="Open Sans" panose="020B0604020202020204" charset="0"/>
                <a:ea typeface="Open Sans" panose="020B0604020202020204" charset="0"/>
                <a:cs typeface="Open Sans" panose="020B0604020202020204" charset="0"/>
              </a:rPr>
              <a:t>owards Improvement of Von </a:t>
            </a:r>
            <a:r>
              <a:rPr lang="en-GB" sz="4400" b="1" kern="1200" dirty="0" err="1">
                <a:solidFill>
                  <a:srgbClr val="03418C"/>
                </a:solidFill>
                <a:latin typeface="Open Sans" panose="020B0604020202020204" charset="0"/>
                <a:ea typeface="Open Sans" panose="020B0604020202020204" charset="0"/>
                <a:cs typeface="Open Sans" panose="020B0604020202020204" charset="0"/>
              </a:rPr>
              <a:t>WI</a:t>
            </a:r>
            <a:r>
              <a:rPr lang="en-GB" sz="4400" kern="1200" dirty="0" err="1">
                <a:solidFill>
                  <a:srgbClr val="03418C"/>
                </a:solidFill>
                <a:latin typeface="Open Sans" panose="020B0604020202020204" charset="0"/>
                <a:ea typeface="Open Sans" panose="020B0604020202020204" charset="0"/>
                <a:cs typeface="Open Sans" panose="020B0604020202020204" charset="0"/>
              </a:rPr>
              <a:t>llebrand</a:t>
            </a:r>
            <a:r>
              <a:rPr lang="en-GB" sz="4400" kern="1200" dirty="0">
                <a:solidFill>
                  <a:srgbClr val="03418C"/>
                </a:solidFill>
                <a:latin typeface="Open Sans" panose="020B0604020202020204" charset="0"/>
                <a:ea typeface="Open Sans" panose="020B0604020202020204" charset="0"/>
                <a:cs typeface="Open Sans" panose="020B0604020202020204" charset="0"/>
              </a:rPr>
              <a:t> Disease Care with the help of the </a:t>
            </a:r>
            <a:r>
              <a:rPr lang="en-GB" sz="4400" b="1" kern="1200" dirty="0">
                <a:solidFill>
                  <a:srgbClr val="03418C"/>
                </a:solidFill>
                <a:latin typeface="Open Sans" panose="020B0604020202020204" charset="0"/>
                <a:ea typeface="Open Sans" panose="020B0604020202020204" charset="0"/>
                <a:cs typeface="Open Sans" panose="020B0604020202020204" charset="0"/>
              </a:rPr>
              <a:t>S</a:t>
            </a:r>
            <a:r>
              <a:rPr lang="en-GB" sz="4400" kern="1200" dirty="0">
                <a:solidFill>
                  <a:srgbClr val="03418C"/>
                </a:solidFill>
                <a:latin typeface="Open Sans" panose="020B0604020202020204" charset="0"/>
                <a:ea typeface="Open Sans" panose="020B0604020202020204" charset="0"/>
                <a:cs typeface="Open Sans" panose="020B0604020202020204" charset="0"/>
              </a:rPr>
              <a:t>ustainable European </a:t>
            </a:r>
            <a:r>
              <a:rPr lang="en-GB" sz="4400" kern="1200" dirty="0" err="1">
                <a:solidFill>
                  <a:srgbClr val="03418C"/>
                </a:solidFill>
                <a:latin typeface="Open Sans" panose="020B0604020202020204" charset="0"/>
                <a:ea typeface="Open Sans" panose="020B0604020202020204" charset="0"/>
                <a:cs typeface="Open Sans" panose="020B0604020202020204" charset="0"/>
              </a:rPr>
              <a:t>Regis</a:t>
            </a:r>
            <a:r>
              <a:rPr lang="en-GB" sz="4400" b="1" kern="1200" dirty="0" err="1">
                <a:solidFill>
                  <a:srgbClr val="03418C"/>
                </a:solidFill>
                <a:latin typeface="Open Sans" panose="020B0604020202020204" charset="0"/>
                <a:ea typeface="Open Sans" panose="020B0604020202020204" charset="0"/>
                <a:cs typeface="Open Sans" panose="020B0604020202020204" charset="0"/>
              </a:rPr>
              <a:t>T</a:t>
            </a:r>
            <a:r>
              <a:rPr lang="en-GB" sz="4400" kern="1200" dirty="0" err="1">
                <a:solidFill>
                  <a:srgbClr val="03418C"/>
                </a:solidFill>
                <a:latin typeface="Open Sans" panose="020B0604020202020204" charset="0"/>
                <a:ea typeface="Open Sans" panose="020B0604020202020204" charset="0"/>
                <a:cs typeface="Open Sans" panose="020B0604020202020204" charset="0"/>
              </a:rPr>
              <a:t>ry</a:t>
            </a:r>
            <a:r>
              <a:rPr lang="en-GB" sz="4400" kern="1200" dirty="0">
                <a:solidFill>
                  <a:srgbClr val="03418C"/>
                </a:solidFill>
                <a:latin typeface="Open Sans" panose="020B0604020202020204" charset="0"/>
                <a:ea typeface="Open Sans" panose="020B0604020202020204" charset="0"/>
                <a:cs typeface="Open Sans" panose="020B0604020202020204" charset="0"/>
              </a:rPr>
              <a:t>”. </a:t>
            </a:r>
            <a:endParaRPr lang="fr-FR" sz="4400" kern="1200" dirty="0">
              <a:solidFill>
                <a:srgbClr val="03418C"/>
              </a:solidFill>
              <a:latin typeface="Open Sans" panose="020B0604020202020204" charset="0"/>
              <a:ea typeface="Open Sans" panose="020B0604020202020204" charset="0"/>
              <a:cs typeface="Open Sans" panose="020B0604020202020204" charset="0"/>
            </a:endParaRPr>
          </a:p>
        </p:txBody>
      </p:sp>
      <p:sp>
        <p:nvSpPr>
          <p:cNvPr id="26" name="Título 1">
            <a:extLst>
              <a:ext uri="{FF2B5EF4-FFF2-40B4-BE49-F238E27FC236}">
                <a16:creationId xmlns:a16="http://schemas.microsoft.com/office/drawing/2014/main" id="{6180DAF4-0D04-47EB-A32A-36F6144E2148}"/>
              </a:ext>
            </a:extLst>
          </p:cNvPr>
          <p:cNvSpPr txBox="1">
            <a:spLocks/>
          </p:cNvSpPr>
          <p:nvPr/>
        </p:nvSpPr>
        <p:spPr>
          <a:xfrm>
            <a:off x="9574045" y="5360660"/>
            <a:ext cx="21031200" cy="1448488"/>
          </a:xfrm>
          <a:prstGeom prst="rect">
            <a:avLst/>
          </a:prstGeom>
          <a:noFill/>
          <a:ln>
            <a:noFill/>
          </a:ln>
        </p:spPr>
        <p:txBody>
          <a:bodyPr spcFirstLastPara="1" wrap="square" lIns="182851" tIns="91400" rIns="182851" bIns="914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defTabSz="1828823" hangingPunct="1">
              <a:buClr>
                <a:srgbClr val="03418C"/>
              </a:buClr>
              <a:defRPr/>
            </a:pPr>
            <a:r>
              <a:rPr lang="es-ES" sz="3600" b="1" kern="1200" dirty="0" err="1">
                <a:solidFill>
                  <a:srgbClr val="03418C"/>
                </a:solidFill>
              </a:rPr>
              <a:t>First</a:t>
            </a:r>
            <a:r>
              <a:rPr lang="es-ES" sz="3600" b="1" kern="1200" dirty="0">
                <a:solidFill>
                  <a:srgbClr val="03418C"/>
                </a:solidFill>
              </a:rPr>
              <a:t> </a:t>
            </a:r>
            <a:r>
              <a:rPr lang="es-ES" sz="3600" b="1" kern="1200" dirty="0" err="1">
                <a:solidFill>
                  <a:srgbClr val="03418C"/>
                </a:solidFill>
              </a:rPr>
              <a:t>Deliverables</a:t>
            </a:r>
            <a:r>
              <a:rPr lang="es-ES" sz="3600" b="1" kern="1200" dirty="0">
                <a:solidFill>
                  <a:srgbClr val="03418C"/>
                </a:solidFill>
              </a:rPr>
              <a:t> </a:t>
            </a:r>
            <a:r>
              <a:rPr lang="es-ES" sz="3600" b="1" kern="1200" dirty="0" err="1">
                <a:solidFill>
                  <a:srgbClr val="03418C"/>
                </a:solidFill>
              </a:rPr>
              <a:t>of</a:t>
            </a:r>
            <a:r>
              <a:rPr lang="es-ES" sz="3600" b="1" kern="1200" dirty="0">
                <a:solidFill>
                  <a:srgbClr val="03418C"/>
                </a:solidFill>
              </a:rPr>
              <a:t> TWIST </a:t>
            </a:r>
            <a:endParaRPr lang="es-ES" sz="3600" b="1" dirty="0">
              <a:solidFill>
                <a:srgbClr val="03418C"/>
              </a:solidFill>
            </a:endParaRPr>
          </a:p>
        </p:txBody>
      </p:sp>
      <p:sp>
        <p:nvSpPr>
          <p:cNvPr id="53" name="Marcador de texto 4">
            <a:extLst>
              <a:ext uri="{FF2B5EF4-FFF2-40B4-BE49-F238E27FC236}">
                <a16:creationId xmlns:a16="http://schemas.microsoft.com/office/drawing/2014/main" id="{78DF688E-C78E-4D6D-8EA2-8A187FFE9D46}"/>
              </a:ext>
            </a:extLst>
          </p:cNvPr>
          <p:cNvSpPr txBox="1">
            <a:spLocks/>
          </p:cNvSpPr>
          <p:nvPr/>
        </p:nvSpPr>
        <p:spPr>
          <a:xfrm>
            <a:off x="16494044" y="6708143"/>
            <a:ext cx="10323768" cy="6994200"/>
          </a:xfrm>
          <a:prstGeom prst="rect">
            <a:avLst/>
          </a:prstGeom>
          <a:noFill/>
          <a:ln>
            <a:noFill/>
          </a:ln>
        </p:spPr>
        <p:txBody>
          <a:bodyPr spcFirstLastPara="1" wrap="square" lIns="182851" tIns="182851" rIns="182851" bIns="182851"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Tx/>
              <a:buBlip>
                <a:blip r:embed="rId9"/>
              </a:buBlip>
              <a:defRPr sz="2000" b="0" i="0" u="none" strike="noStrike" cap="none">
                <a:solidFill>
                  <a:schemeClr val="accent1"/>
                </a:solidFill>
                <a:latin typeface="Open Sans" panose="020B0606030504020204" pitchFamily="34" charset="0"/>
                <a:ea typeface="Open Sans" panose="020B0606030504020204" pitchFamily="34" charset="0"/>
                <a:cs typeface="Open Sans" panose="020B0606030504020204" pitchFamily="34" charset="0"/>
                <a:sym typeface="Cabin"/>
              </a:defRPr>
            </a:lvl1pPr>
            <a:lvl2pPr marL="914400" marR="0" lvl="1" indent="-330200" algn="l" rtl="0">
              <a:lnSpc>
                <a:spcPct val="115000"/>
              </a:lnSpc>
              <a:spcBef>
                <a:spcPts val="0"/>
              </a:spcBef>
              <a:spcAft>
                <a:spcPts val="0"/>
              </a:spcAft>
              <a:buClr>
                <a:schemeClr val="accent2"/>
              </a:buClr>
              <a:buSzPts val="1600"/>
              <a:buFont typeface="Cabin"/>
              <a:buChar char="○"/>
              <a:defRPr sz="1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2pPr>
            <a:lvl3pPr marL="1371600" marR="0" lvl="2" indent="-330200" algn="l" rtl="0">
              <a:lnSpc>
                <a:spcPct val="115000"/>
              </a:lnSpc>
              <a:spcBef>
                <a:spcPts val="0"/>
              </a:spcBef>
              <a:spcAft>
                <a:spcPts val="0"/>
              </a:spcAft>
              <a:buClr>
                <a:schemeClr val="accent2"/>
              </a:buClr>
              <a:buSzPts val="1600"/>
              <a:buFont typeface="Cabin"/>
              <a:buChar char="■"/>
              <a:defRPr sz="16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Cabin"/>
              </a:defRPr>
            </a:lvl3pPr>
            <a:lvl4pPr marL="1828800" marR="0" lvl="3" indent="-330200" algn="l" rtl="0">
              <a:lnSpc>
                <a:spcPct val="115000"/>
              </a:lnSpc>
              <a:spcBef>
                <a:spcPts val="0"/>
              </a:spcBef>
              <a:spcAft>
                <a:spcPts val="0"/>
              </a:spcAft>
              <a:buClr>
                <a:srgbClr val="E72380"/>
              </a:buClr>
              <a:buSzPts val="1600"/>
              <a:buFont typeface="Cabin"/>
              <a:buChar char="●"/>
              <a:defRPr sz="1800" b="0" i="0" u="none" strike="noStrike" cap="none">
                <a:solidFill>
                  <a:schemeClr val="dk2"/>
                </a:solidFill>
                <a:latin typeface="Cabin"/>
                <a:ea typeface="Cabin"/>
                <a:cs typeface="Cabin"/>
                <a:sym typeface="Cabin"/>
              </a:defRPr>
            </a:lvl4pPr>
            <a:lvl5pPr marL="2286000" marR="0" lvl="4" indent="-330200" algn="l" rtl="0">
              <a:lnSpc>
                <a:spcPct val="115000"/>
              </a:lnSpc>
              <a:spcBef>
                <a:spcPts val="0"/>
              </a:spcBef>
              <a:spcAft>
                <a:spcPts val="0"/>
              </a:spcAft>
              <a:buClr>
                <a:srgbClr val="E72380"/>
              </a:buClr>
              <a:buSzPts val="1600"/>
              <a:buFont typeface="Cabin"/>
              <a:buChar char="○"/>
              <a:defRPr sz="1800" b="0" i="0" u="none" strike="noStrike" cap="none">
                <a:solidFill>
                  <a:schemeClr val="dk2"/>
                </a:solidFill>
                <a:latin typeface="Cabin"/>
                <a:ea typeface="Cabin"/>
                <a:cs typeface="Cabin"/>
                <a:sym typeface="Cabin"/>
              </a:defRPr>
            </a:lvl5pPr>
            <a:lvl6pPr marL="2743200" marR="0" lvl="5" indent="-330200" algn="l" rtl="0">
              <a:lnSpc>
                <a:spcPct val="115000"/>
              </a:lnSpc>
              <a:spcBef>
                <a:spcPts val="0"/>
              </a:spcBef>
              <a:spcAft>
                <a:spcPts val="0"/>
              </a:spcAft>
              <a:buClr>
                <a:srgbClr val="E72380"/>
              </a:buClr>
              <a:buSzPts val="1600"/>
              <a:buFont typeface="Cabin"/>
              <a:buChar char="■"/>
              <a:defRPr sz="1800" b="0" i="0" u="none" strike="noStrike" cap="none">
                <a:solidFill>
                  <a:schemeClr val="dk2"/>
                </a:solidFill>
                <a:latin typeface="Cabin"/>
                <a:ea typeface="Cabin"/>
                <a:cs typeface="Cabin"/>
                <a:sym typeface="Cabin"/>
              </a:defRPr>
            </a:lvl6pPr>
            <a:lvl7pPr marL="3200400" marR="0" lvl="6" indent="-330200" algn="l" rtl="0">
              <a:lnSpc>
                <a:spcPct val="115000"/>
              </a:lnSpc>
              <a:spcBef>
                <a:spcPts val="0"/>
              </a:spcBef>
              <a:spcAft>
                <a:spcPts val="0"/>
              </a:spcAft>
              <a:buClr>
                <a:srgbClr val="E72380"/>
              </a:buClr>
              <a:buSzPts val="1600"/>
              <a:buFont typeface="Cabin"/>
              <a:buChar char="●"/>
              <a:defRPr sz="1800" b="0" i="0" u="none" strike="noStrike" cap="none">
                <a:solidFill>
                  <a:schemeClr val="dk2"/>
                </a:solidFill>
                <a:latin typeface="Cabin"/>
                <a:ea typeface="Cabin"/>
                <a:cs typeface="Cabin"/>
                <a:sym typeface="Cabin"/>
              </a:defRPr>
            </a:lvl7pPr>
            <a:lvl8pPr marL="3657600" marR="0" lvl="7" indent="-330200" algn="l" rtl="0">
              <a:lnSpc>
                <a:spcPct val="115000"/>
              </a:lnSpc>
              <a:spcBef>
                <a:spcPts val="0"/>
              </a:spcBef>
              <a:spcAft>
                <a:spcPts val="0"/>
              </a:spcAft>
              <a:buClr>
                <a:schemeClr val="accent2"/>
              </a:buClr>
              <a:buSzPts val="1600"/>
              <a:buFont typeface="Cabin"/>
              <a:buChar char="○"/>
              <a:defRPr sz="1800" b="0" i="0" u="none" strike="noStrike" cap="none">
                <a:solidFill>
                  <a:schemeClr val="dk2"/>
                </a:solidFill>
                <a:latin typeface="Cabin"/>
                <a:ea typeface="Cabin"/>
                <a:cs typeface="Cabin"/>
                <a:sym typeface="Cabin"/>
              </a:defRPr>
            </a:lvl8pPr>
            <a:lvl9pPr marL="4114800" marR="0" lvl="8" indent="-330200" algn="l" rtl="0">
              <a:lnSpc>
                <a:spcPct val="115000"/>
              </a:lnSpc>
              <a:spcBef>
                <a:spcPts val="0"/>
              </a:spcBef>
              <a:spcAft>
                <a:spcPts val="0"/>
              </a:spcAft>
              <a:buClr>
                <a:schemeClr val="accent2"/>
              </a:buClr>
              <a:buSzPts val="1600"/>
              <a:buFont typeface="Cabin"/>
              <a:buChar char="■"/>
              <a:defRPr sz="1800" b="0" i="0" u="none" strike="noStrike" cap="none">
                <a:solidFill>
                  <a:schemeClr val="dk2"/>
                </a:solidFill>
                <a:latin typeface="Cabin"/>
                <a:ea typeface="Cabin"/>
                <a:cs typeface="Cabin"/>
                <a:sym typeface="Cabin"/>
              </a:defRPr>
            </a:lvl9pPr>
          </a:lstStyle>
          <a:p>
            <a:pPr marL="914411" indent="-660408" defTabSz="1828823" hangingPunct="1">
              <a:buClr>
                <a:srgbClr val="FF7D99"/>
              </a:buClr>
              <a:defRPr/>
            </a:pPr>
            <a:r>
              <a:rPr lang="es-ES" sz="3200" dirty="0" err="1">
                <a:solidFill>
                  <a:srgbClr val="DC004E"/>
                </a:solidFill>
              </a:rPr>
              <a:t>Agreegated</a:t>
            </a:r>
            <a:r>
              <a:rPr lang="es-ES" sz="3200" dirty="0">
                <a:solidFill>
                  <a:srgbClr val="DC004E"/>
                </a:solidFill>
              </a:rPr>
              <a:t> data </a:t>
            </a:r>
            <a:r>
              <a:rPr lang="es-ES" sz="3200" dirty="0" err="1">
                <a:solidFill>
                  <a:srgbClr val="DC004E"/>
                </a:solidFill>
              </a:rPr>
              <a:t>from</a:t>
            </a:r>
            <a:r>
              <a:rPr lang="es-ES" sz="3200" dirty="0">
                <a:solidFill>
                  <a:srgbClr val="DC004E"/>
                </a:solidFill>
              </a:rPr>
              <a:t> 3 centres</a:t>
            </a:r>
          </a:p>
          <a:p>
            <a:pPr marL="254003" indent="0" defTabSz="1828823" hangingPunct="1">
              <a:buClr>
                <a:srgbClr val="FF7D99"/>
              </a:buClr>
              <a:buNone/>
              <a:defRPr/>
            </a:pPr>
            <a:endParaRPr lang="es-ES" sz="3200" dirty="0">
              <a:solidFill>
                <a:srgbClr val="DC004E"/>
              </a:solidFill>
            </a:endParaRPr>
          </a:p>
          <a:p>
            <a:pPr marL="914411" indent="-660408" defTabSz="1828823" hangingPunct="1">
              <a:buClr>
                <a:srgbClr val="FF7D99"/>
              </a:buClr>
              <a:defRPr/>
            </a:pPr>
            <a:r>
              <a:rPr lang="es-ES" sz="3200" dirty="0">
                <a:solidFill>
                  <a:srgbClr val="DC004E"/>
                </a:solidFill>
              </a:rPr>
              <a:t>VWD Key Data </a:t>
            </a:r>
            <a:r>
              <a:rPr lang="es-ES" sz="3200" dirty="0" err="1">
                <a:solidFill>
                  <a:srgbClr val="DC004E"/>
                </a:solidFill>
              </a:rPr>
              <a:t>Elements</a:t>
            </a:r>
            <a:endParaRPr lang="es-ES" sz="3200" dirty="0">
              <a:solidFill>
                <a:srgbClr val="DC004E"/>
              </a:solidFill>
            </a:endParaRPr>
          </a:p>
          <a:p>
            <a:pPr marL="254003" indent="0" defTabSz="1828823" hangingPunct="1">
              <a:buClr>
                <a:srgbClr val="FF7D99"/>
              </a:buClr>
              <a:buNone/>
              <a:defRPr/>
            </a:pPr>
            <a:endParaRPr lang="es-ES" sz="3200" dirty="0">
              <a:solidFill>
                <a:srgbClr val="DC004E"/>
              </a:solidFill>
            </a:endParaRPr>
          </a:p>
          <a:p>
            <a:pPr marL="914411" indent="-660408" defTabSz="1828823" hangingPunct="1">
              <a:buClr>
                <a:srgbClr val="FF7D99"/>
              </a:buClr>
              <a:defRPr/>
            </a:pPr>
            <a:r>
              <a:rPr lang="es-ES" sz="3200" dirty="0" err="1">
                <a:solidFill>
                  <a:srgbClr val="DC004E"/>
                </a:solidFill>
              </a:rPr>
              <a:t>Informed</a:t>
            </a:r>
            <a:r>
              <a:rPr lang="es-ES" sz="3200" dirty="0">
                <a:solidFill>
                  <a:srgbClr val="DC004E"/>
                </a:solidFill>
              </a:rPr>
              <a:t> </a:t>
            </a:r>
            <a:r>
              <a:rPr lang="es-ES" sz="3200" dirty="0" err="1">
                <a:solidFill>
                  <a:srgbClr val="DC004E"/>
                </a:solidFill>
              </a:rPr>
              <a:t>Consent</a:t>
            </a:r>
            <a:endParaRPr lang="es-ES" sz="3200" dirty="0">
              <a:solidFill>
                <a:srgbClr val="DC004E"/>
              </a:solidFill>
            </a:endParaRPr>
          </a:p>
        </p:txBody>
      </p:sp>
      <p:sp>
        <p:nvSpPr>
          <p:cNvPr id="54" name="Rectangle 53">
            <a:extLst>
              <a:ext uri="{FF2B5EF4-FFF2-40B4-BE49-F238E27FC236}">
                <a16:creationId xmlns:a16="http://schemas.microsoft.com/office/drawing/2014/main" id="{D3A33139-9AE5-4BED-B828-FF5D45F8B781}"/>
              </a:ext>
            </a:extLst>
          </p:cNvPr>
          <p:cNvSpPr/>
          <p:nvPr/>
        </p:nvSpPr>
        <p:spPr>
          <a:xfrm>
            <a:off x="0" y="12671095"/>
            <a:ext cx="24384000" cy="102197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55" name="Rectangle 54">
            <a:extLst>
              <a:ext uri="{FF2B5EF4-FFF2-40B4-BE49-F238E27FC236}">
                <a16:creationId xmlns:a16="http://schemas.microsoft.com/office/drawing/2014/main" id="{C34ACB82-7E70-4809-8AFC-5C1AE95EF438}"/>
              </a:ext>
            </a:extLst>
          </p:cNvPr>
          <p:cNvSpPr/>
          <p:nvPr/>
        </p:nvSpPr>
        <p:spPr>
          <a:xfrm>
            <a:off x="448238" y="268943"/>
            <a:ext cx="1416421" cy="14484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56" name="ZoneTexte 55">
            <a:extLst>
              <a:ext uri="{FF2B5EF4-FFF2-40B4-BE49-F238E27FC236}">
                <a16:creationId xmlns:a16="http://schemas.microsoft.com/office/drawing/2014/main" id="{8E9E3590-2473-426E-BC49-4DE457E18C35}"/>
              </a:ext>
            </a:extLst>
          </p:cNvPr>
          <p:cNvSpPr txBox="1"/>
          <p:nvPr/>
        </p:nvSpPr>
        <p:spPr>
          <a:xfrm>
            <a:off x="1048347" y="13007510"/>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229024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5D1D-EAA7-4871-B0FF-F14A3DCF90D3}"/>
              </a:ext>
            </a:extLst>
          </p:cNvPr>
          <p:cNvSpPr>
            <a:spLocks noGrp="1"/>
          </p:cNvSpPr>
          <p:nvPr>
            <p:ph type="title"/>
          </p:nvPr>
        </p:nvSpPr>
        <p:spPr>
          <a:xfrm>
            <a:off x="1424301" y="439775"/>
            <a:ext cx="21031200" cy="1448488"/>
          </a:xfrm>
        </p:spPr>
        <p:txBody>
          <a:bodyPr>
            <a:noAutofit/>
          </a:bodyPr>
          <a:lstStyle/>
          <a:p>
            <a:pPr algn="ctr"/>
            <a:r>
              <a:rPr lang="fr-FR" b="1" dirty="0">
                <a:solidFill>
                  <a:schemeClr val="accent5">
                    <a:lumMod val="50000"/>
                  </a:schemeClr>
                </a:solidFill>
              </a:rPr>
              <a:t>French </a:t>
            </a:r>
            <a:r>
              <a:rPr lang="fr-FR" b="1" dirty="0" err="1">
                <a:solidFill>
                  <a:schemeClr val="accent5">
                    <a:lumMod val="50000"/>
                  </a:schemeClr>
                </a:solidFill>
              </a:rPr>
              <a:t>registries</a:t>
            </a:r>
            <a:r>
              <a:rPr lang="fr-FR" b="1" dirty="0">
                <a:solidFill>
                  <a:schemeClr val="accent5">
                    <a:lumMod val="50000"/>
                  </a:schemeClr>
                </a:solidFill>
              </a:rPr>
              <a:t> on VWD</a:t>
            </a:r>
            <a:br>
              <a:rPr lang="fr-FR" b="1" dirty="0">
                <a:solidFill>
                  <a:schemeClr val="accent5">
                    <a:lumMod val="50000"/>
                  </a:schemeClr>
                </a:solidFill>
              </a:rPr>
            </a:br>
            <a:endParaRPr lang="es-ES"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id="{F3EFC7BB-3904-45D0-9A36-713A097738C5}"/>
              </a:ext>
            </a:extLst>
          </p:cNvPr>
          <p:cNvSpPr/>
          <p:nvPr/>
        </p:nvSpPr>
        <p:spPr>
          <a:xfrm>
            <a:off x="5027816" y="3058936"/>
            <a:ext cx="6069173" cy="6045045"/>
          </a:xfrm>
          <a:prstGeom prst="roundRect">
            <a:avLst/>
          </a:prstGeom>
          <a:noFill/>
          <a:ln w="31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002060"/>
              </a:solidFill>
              <a:latin typeface="Arial"/>
            </a:endParaRPr>
          </a:p>
        </p:txBody>
      </p:sp>
      <p:pic>
        <p:nvPicPr>
          <p:cNvPr id="25" name="Espace réservé du contenu 8">
            <a:extLst>
              <a:ext uri="{FF2B5EF4-FFF2-40B4-BE49-F238E27FC236}">
                <a16:creationId xmlns:a16="http://schemas.microsoft.com/office/drawing/2014/main" id="{ADD0E013-3A35-47DC-BE82-0D19C2F1F329}"/>
              </a:ext>
            </a:extLst>
          </p:cNvPr>
          <p:cNvPicPr>
            <a:picLocks noChangeAspect="1"/>
          </p:cNvPicPr>
          <p:nvPr/>
        </p:nvPicPr>
        <p:blipFill>
          <a:blip r:embed="rId3"/>
          <a:stretch>
            <a:fillRect/>
          </a:stretch>
        </p:blipFill>
        <p:spPr>
          <a:xfrm>
            <a:off x="6874811" y="4872152"/>
            <a:ext cx="2775995" cy="1319360"/>
          </a:xfrm>
          <a:prstGeom prst="rect">
            <a:avLst/>
          </a:prstGeom>
          <a:noFill/>
        </p:spPr>
      </p:pic>
      <p:pic>
        <p:nvPicPr>
          <p:cNvPr id="26" name="Image 25">
            <a:extLst>
              <a:ext uri="{FF2B5EF4-FFF2-40B4-BE49-F238E27FC236}">
                <a16:creationId xmlns:a16="http://schemas.microsoft.com/office/drawing/2014/main" id="{6FC8AA77-7185-4CA4-8C50-46E9D9132693}"/>
              </a:ext>
            </a:extLst>
          </p:cNvPr>
          <p:cNvPicPr>
            <a:picLocks noChangeAspect="1"/>
          </p:cNvPicPr>
          <p:nvPr/>
        </p:nvPicPr>
        <p:blipFill rotWithShape="1">
          <a:blip r:embed="rId4"/>
          <a:srcRect t="12043"/>
          <a:stretch/>
        </p:blipFill>
        <p:spPr>
          <a:xfrm>
            <a:off x="6674405" y="3364308"/>
            <a:ext cx="2775995" cy="1568685"/>
          </a:xfrm>
          <a:prstGeom prst="rect">
            <a:avLst/>
          </a:prstGeom>
          <a:noFill/>
        </p:spPr>
      </p:pic>
      <p:pic>
        <p:nvPicPr>
          <p:cNvPr id="27" name="Image 26">
            <a:extLst>
              <a:ext uri="{FF2B5EF4-FFF2-40B4-BE49-F238E27FC236}">
                <a16:creationId xmlns:a16="http://schemas.microsoft.com/office/drawing/2014/main" id="{7AF03337-F4CA-4039-A60C-AB9906AF95A6}"/>
              </a:ext>
            </a:extLst>
          </p:cNvPr>
          <p:cNvPicPr>
            <a:picLocks noChangeAspect="1"/>
          </p:cNvPicPr>
          <p:nvPr/>
        </p:nvPicPr>
        <p:blipFill>
          <a:blip r:embed="rId5"/>
          <a:stretch>
            <a:fillRect/>
          </a:stretch>
        </p:blipFill>
        <p:spPr>
          <a:xfrm>
            <a:off x="11683139" y="3364314"/>
            <a:ext cx="5195269" cy="1731757"/>
          </a:xfrm>
          <a:prstGeom prst="rect">
            <a:avLst/>
          </a:prstGeom>
          <a:noFill/>
        </p:spPr>
      </p:pic>
      <p:pic>
        <p:nvPicPr>
          <p:cNvPr id="28" name="Image 27">
            <a:extLst>
              <a:ext uri="{FF2B5EF4-FFF2-40B4-BE49-F238E27FC236}">
                <a16:creationId xmlns:a16="http://schemas.microsoft.com/office/drawing/2014/main" id="{80F58EF9-E885-4A81-A24C-E4F298AEBA1C}"/>
              </a:ext>
            </a:extLst>
          </p:cNvPr>
          <p:cNvPicPr>
            <a:picLocks noChangeAspect="1"/>
          </p:cNvPicPr>
          <p:nvPr/>
        </p:nvPicPr>
        <p:blipFill rotWithShape="1">
          <a:blip r:embed="rId6"/>
          <a:srcRect l="5231" t="8697" r="7548" b="10132"/>
          <a:stretch/>
        </p:blipFill>
        <p:spPr>
          <a:xfrm>
            <a:off x="18414148" y="3215422"/>
            <a:ext cx="4667939" cy="2154437"/>
          </a:xfrm>
          <a:prstGeom prst="rect">
            <a:avLst/>
          </a:prstGeom>
          <a:noFill/>
        </p:spPr>
      </p:pic>
      <p:sp>
        <p:nvSpPr>
          <p:cNvPr id="29" name="ZoneTexte 28">
            <a:extLst>
              <a:ext uri="{FF2B5EF4-FFF2-40B4-BE49-F238E27FC236}">
                <a16:creationId xmlns:a16="http://schemas.microsoft.com/office/drawing/2014/main" id="{75C725B1-C9DF-4C53-9A78-394D76AA744F}"/>
              </a:ext>
            </a:extLst>
          </p:cNvPr>
          <p:cNvSpPr txBox="1"/>
          <p:nvPr/>
        </p:nvSpPr>
        <p:spPr>
          <a:xfrm>
            <a:off x="11699036" y="6511843"/>
            <a:ext cx="4943982" cy="1569660"/>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3200" b="1" i="1" kern="1200" dirty="0" err="1">
                <a:solidFill>
                  <a:srgbClr val="002060"/>
                </a:solidFill>
                <a:latin typeface="Arial"/>
              </a:rPr>
              <a:t>Epidemiological</a:t>
            </a:r>
            <a:r>
              <a:rPr lang="fr-FR" sz="3200" b="1" i="1" kern="1200" dirty="0">
                <a:solidFill>
                  <a:srgbClr val="002060"/>
                </a:solidFill>
                <a:latin typeface="Arial"/>
              </a:rPr>
              <a:t> </a:t>
            </a:r>
            <a:r>
              <a:rPr lang="fr-FR" sz="3200" b="1" i="1" kern="1200" dirty="0" err="1">
                <a:solidFill>
                  <a:srgbClr val="002060"/>
                </a:solidFill>
                <a:latin typeface="Arial"/>
              </a:rPr>
              <a:t>registry</a:t>
            </a:r>
            <a:endParaRPr lang="fr-FR" sz="3200" b="1" i="1" kern="1200" dirty="0">
              <a:solidFill>
                <a:srgbClr val="002060"/>
              </a:solidFill>
              <a:latin typeface="Arial"/>
            </a:endParaRPr>
          </a:p>
          <a:p>
            <a:pPr marL="0" indent="0" algn="ctr" defTabSz="1828823" hangingPunct="1">
              <a:lnSpc>
                <a:spcPct val="100000"/>
              </a:lnSpc>
              <a:spcBef>
                <a:spcPts val="0"/>
              </a:spcBef>
              <a:buSzTx/>
              <a:buNone/>
              <a:defRPr/>
            </a:pPr>
            <a:r>
              <a:rPr lang="fr-FR" sz="3200" kern="1200" dirty="0" err="1">
                <a:solidFill>
                  <a:srgbClr val="002060"/>
                </a:solidFill>
                <a:latin typeface="Arial"/>
              </a:rPr>
              <a:t>Clinical</a:t>
            </a:r>
            <a:r>
              <a:rPr lang="fr-FR" sz="3200" kern="1200" dirty="0">
                <a:solidFill>
                  <a:srgbClr val="002060"/>
                </a:solidFill>
                <a:latin typeface="Arial"/>
              </a:rPr>
              <a:t> follow-up</a:t>
            </a:r>
          </a:p>
          <a:p>
            <a:pPr marL="0" indent="0" algn="ctr" defTabSz="1828823" hangingPunct="1">
              <a:lnSpc>
                <a:spcPct val="100000"/>
              </a:lnSpc>
              <a:spcBef>
                <a:spcPts val="0"/>
              </a:spcBef>
              <a:buSzTx/>
              <a:buNone/>
              <a:defRPr/>
            </a:pPr>
            <a:r>
              <a:rPr lang="fr-FR" sz="3200" kern="1200" dirty="0" err="1">
                <a:solidFill>
                  <a:srgbClr val="002060"/>
                </a:solidFill>
                <a:latin typeface="Arial"/>
              </a:rPr>
              <a:t>Treatment</a:t>
            </a:r>
            <a:endParaRPr lang="fr-FR" sz="3200" kern="1200" dirty="0">
              <a:solidFill>
                <a:srgbClr val="002060"/>
              </a:solidFill>
              <a:latin typeface="Arial"/>
            </a:endParaRPr>
          </a:p>
        </p:txBody>
      </p:sp>
      <p:sp>
        <p:nvSpPr>
          <p:cNvPr id="30" name="ZoneTexte 29">
            <a:extLst>
              <a:ext uri="{FF2B5EF4-FFF2-40B4-BE49-F238E27FC236}">
                <a16:creationId xmlns:a16="http://schemas.microsoft.com/office/drawing/2014/main" id="{27CCFA7F-8EF5-4292-AA55-5EE94AF5B024}"/>
              </a:ext>
            </a:extLst>
          </p:cNvPr>
          <p:cNvSpPr txBox="1"/>
          <p:nvPr/>
        </p:nvSpPr>
        <p:spPr>
          <a:xfrm>
            <a:off x="18571852" y="6511844"/>
            <a:ext cx="3759362" cy="2062103"/>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3200" b="1" i="1" kern="1200" dirty="0" err="1">
                <a:solidFill>
                  <a:srgbClr val="002060"/>
                </a:solidFill>
                <a:latin typeface="Arial"/>
              </a:rPr>
              <a:t>Biological</a:t>
            </a:r>
            <a:r>
              <a:rPr lang="fr-FR" sz="3200" b="1" i="1" kern="1200" dirty="0">
                <a:solidFill>
                  <a:srgbClr val="002060"/>
                </a:solidFill>
                <a:latin typeface="Arial"/>
              </a:rPr>
              <a:t> </a:t>
            </a:r>
            <a:r>
              <a:rPr lang="fr-FR" sz="3200" b="1" i="1" kern="1200" dirty="0" err="1">
                <a:solidFill>
                  <a:srgbClr val="002060"/>
                </a:solidFill>
                <a:latin typeface="Arial"/>
              </a:rPr>
              <a:t>registry</a:t>
            </a:r>
            <a:endParaRPr lang="fr-FR" sz="3200" b="1" i="1" kern="1200" dirty="0">
              <a:solidFill>
                <a:srgbClr val="002060"/>
              </a:solidFill>
              <a:latin typeface="Arial"/>
            </a:endParaRPr>
          </a:p>
          <a:p>
            <a:pPr marL="0" indent="0" algn="ctr" defTabSz="1828823" hangingPunct="1">
              <a:lnSpc>
                <a:spcPct val="100000"/>
              </a:lnSpc>
              <a:spcBef>
                <a:spcPts val="0"/>
              </a:spcBef>
              <a:buSzTx/>
              <a:buNone/>
              <a:defRPr/>
            </a:pPr>
            <a:r>
              <a:rPr lang="fr-FR" sz="3200" kern="1200" dirty="0" err="1">
                <a:solidFill>
                  <a:srgbClr val="002060"/>
                </a:solidFill>
                <a:latin typeface="Arial"/>
              </a:rPr>
              <a:t>Genotype</a:t>
            </a:r>
            <a:endParaRPr lang="fr-FR" sz="3200" kern="1200" dirty="0">
              <a:solidFill>
                <a:srgbClr val="002060"/>
              </a:solidFill>
              <a:latin typeface="Arial"/>
            </a:endParaRPr>
          </a:p>
          <a:p>
            <a:pPr marL="0" indent="0" algn="ctr" defTabSz="1828823" hangingPunct="1">
              <a:lnSpc>
                <a:spcPct val="100000"/>
              </a:lnSpc>
              <a:spcBef>
                <a:spcPts val="0"/>
              </a:spcBef>
              <a:buSzTx/>
              <a:buNone/>
              <a:defRPr/>
            </a:pPr>
            <a:r>
              <a:rPr lang="fr-FR" sz="3200" kern="1200" dirty="0" err="1">
                <a:solidFill>
                  <a:srgbClr val="002060"/>
                </a:solidFill>
                <a:latin typeface="Arial"/>
              </a:rPr>
              <a:t>Phenotype</a:t>
            </a:r>
            <a:endParaRPr lang="fr-FR" sz="3200" kern="1200" dirty="0">
              <a:solidFill>
                <a:srgbClr val="002060"/>
              </a:solidFill>
              <a:latin typeface="Arial"/>
            </a:endParaRPr>
          </a:p>
          <a:p>
            <a:pPr marL="0" indent="0" algn="ctr" defTabSz="1828823" hangingPunct="1">
              <a:lnSpc>
                <a:spcPct val="100000"/>
              </a:lnSpc>
              <a:spcBef>
                <a:spcPts val="0"/>
              </a:spcBef>
              <a:buSzTx/>
              <a:buNone/>
              <a:defRPr/>
            </a:pPr>
            <a:r>
              <a:rPr lang="fr-FR" sz="3200" kern="1200" dirty="0" err="1">
                <a:solidFill>
                  <a:srgbClr val="002060"/>
                </a:solidFill>
                <a:latin typeface="Arial"/>
              </a:rPr>
              <a:t>Bleeding</a:t>
            </a:r>
            <a:r>
              <a:rPr lang="fr-FR" sz="3200" kern="1200" dirty="0">
                <a:solidFill>
                  <a:srgbClr val="002060"/>
                </a:solidFill>
                <a:latin typeface="Arial"/>
              </a:rPr>
              <a:t> score</a:t>
            </a:r>
          </a:p>
        </p:txBody>
      </p:sp>
      <p:sp>
        <p:nvSpPr>
          <p:cNvPr id="31" name="ZoneTexte 30">
            <a:extLst>
              <a:ext uri="{FF2B5EF4-FFF2-40B4-BE49-F238E27FC236}">
                <a16:creationId xmlns:a16="http://schemas.microsoft.com/office/drawing/2014/main" id="{E522C965-038A-4A1A-A8C7-DBD2C63F991A}"/>
              </a:ext>
            </a:extLst>
          </p:cNvPr>
          <p:cNvSpPr txBox="1"/>
          <p:nvPr/>
        </p:nvSpPr>
        <p:spPr>
          <a:xfrm>
            <a:off x="6099031" y="6511844"/>
            <a:ext cx="3667992" cy="2062103"/>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3200" b="1" i="1" kern="1200" dirty="0">
                <a:solidFill>
                  <a:srgbClr val="002060"/>
                </a:solidFill>
                <a:latin typeface="Arial"/>
              </a:rPr>
              <a:t>National </a:t>
            </a:r>
            <a:r>
              <a:rPr lang="fr-FR" sz="3200" b="1" i="1" kern="1200" dirty="0" err="1">
                <a:solidFill>
                  <a:srgbClr val="002060"/>
                </a:solidFill>
                <a:latin typeface="Arial"/>
              </a:rPr>
              <a:t>Registry</a:t>
            </a:r>
            <a:r>
              <a:rPr lang="fr-FR" sz="3200" b="1" i="1" kern="1200" dirty="0">
                <a:solidFill>
                  <a:srgbClr val="002060"/>
                </a:solidFill>
                <a:latin typeface="Arial"/>
              </a:rPr>
              <a:t> </a:t>
            </a:r>
          </a:p>
          <a:p>
            <a:pPr marL="0" indent="0" algn="ctr" defTabSz="1828823" hangingPunct="1">
              <a:lnSpc>
                <a:spcPct val="100000"/>
              </a:lnSpc>
              <a:spcBef>
                <a:spcPts val="0"/>
              </a:spcBef>
              <a:buSzTx/>
              <a:buNone/>
              <a:defRPr/>
            </a:pPr>
            <a:r>
              <a:rPr lang="fr-FR" sz="3200" b="1" i="1" kern="1200" dirty="0">
                <a:solidFill>
                  <a:srgbClr val="002060"/>
                </a:solidFill>
                <a:latin typeface="Arial"/>
              </a:rPr>
              <a:t>All rare </a:t>
            </a:r>
            <a:r>
              <a:rPr lang="fr-FR" sz="3200" b="1" i="1" kern="1200" dirty="0" err="1">
                <a:solidFill>
                  <a:srgbClr val="002060"/>
                </a:solidFill>
                <a:latin typeface="Arial"/>
              </a:rPr>
              <a:t>diseases</a:t>
            </a:r>
            <a:endParaRPr lang="fr-FR" sz="3200" b="1" i="1" kern="1200" dirty="0">
              <a:solidFill>
                <a:srgbClr val="002060"/>
              </a:solidFill>
              <a:latin typeface="Arial"/>
            </a:endParaRPr>
          </a:p>
          <a:p>
            <a:pPr marL="0" indent="0" algn="ctr" defTabSz="1828823" hangingPunct="1">
              <a:lnSpc>
                <a:spcPct val="100000"/>
              </a:lnSpc>
              <a:spcBef>
                <a:spcPts val="0"/>
              </a:spcBef>
              <a:buSzTx/>
              <a:buNone/>
              <a:defRPr/>
            </a:pPr>
            <a:r>
              <a:rPr lang="fr-FR" sz="3200" kern="1200" dirty="0">
                <a:solidFill>
                  <a:srgbClr val="002060"/>
                </a:solidFill>
                <a:latin typeface="Arial"/>
              </a:rPr>
              <a:t>Minimum </a:t>
            </a:r>
            <a:r>
              <a:rPr lang="fr-FR" sz="3200" kern="1200" dirty="0" err="1">
                <a:solidFill>
                  <a:srgbClr val="002060"/>
                </a:solidFill>
                <a:latin typeface="Arial"/>
              </a:rPr>
              <a:t>dataset</a:t>
            </a:r>
            <a:endParaRPr lang="fr-FR" sz="3200" kern="1200" dirty="0">
              <a:solidFill>
                <a:srgbClr val="002060"/>
              </a:solidFill>
              <a:latin typeface="Arial"/>
            </a:endParaRPr>
          </a:p>
          <a:p>
            <a:pPr marL="0" indent="0" algn="ctr" defTabSz="1828823" hangingPunct="1">
              <a:lnSpc>
                <a:spcPct val="100000"/>
              </a:lnSpc>
              <a:spcBef>
                <a:spcPts val="0"/>
              </a:spcBef>
              <a:buSzTx/>
              <a:buNone/>
              <a:defRPr/>
            </a:pPr>
            <a:endParaRPr lang="fr-FR" sz="3200" kern="1200" dirty="0">
              <a:solidFill>
                <a:srgbClr val="002060"/>
              </a:solidFill>
              <a:latin typeface="Arial"/>
            </a:endParaRPr>
          </a:p>
        </p:txBody>
      </p:sp>
      <p:sp>
        <p:nvSpPr>
          <p:cNvPr id="35" name="ZoneTexte 34">
            <a:extLst>
              <a:ext uri="{FF2B5EF4-FFF2-40B4-BE49-F238E27FC236}">
                <a16:creationId xmlns:a16="http://schemas.microsoft.com/office/drawing/2014/main" id="{E3A70243-04AD-479D-B19D-AD0DF8B79710}"/>
              </a:ext>
            </a:extLst>
          </p:cNvPr>
          <p:cNvSpPr txBox="1"/>
          <p:nvPr/>
        </p:nvSpPr>
        <p:spPr>
          <a:xfrm>
            <a:off x="4832511" y="11108039"/>
            <a:ext cx="15983863" cy="646331"/>
          </a:xfrm>
          <a:prstGeom prst="rect">
            <a:avLst/>
          </a:prstGeom>
          <a:noFill/>
        </p:spPr>
        <p:txBody>
          <a:bodyPr wrap="none" rtlCol="0">
            <a:spAutoFit/>
          </a:bodyPr>
          <a:lstStyle/>
          <a:p>
            <a:pPr marL="0" indent="0" defTabSz="1828823" hangingPunct="1">
              <a:lnSpc>
                <a:spcPct val="100000"/>
              </a:lnSpc>
              <a:spcBef>
                <a:spcPts val="0"/>
              </a:spcBef>
              <a:buSzTx/>
              <a:buNone/>
              <a:defRPr/>
            </a:pPr>
            <a:r>
              <a:rPr lang="fr-FR" sz="3600" i="1" kern="1200" dirty="0" err="1">
                <a:solidFill>
                  <a:srgbClr val="002060"/>
                </a:solidFill>
                <a:latin typeface="Arial"/>
              </a:rPr>
              <a:t>Number</a:t>
            </a:r>
            <a:r>
              <a:rPr lang="fr-FR" sz="3600" i="1" kern="1200" dirty="0">
                <a:solidFill>
                  <a:srgbClr val="002060"/>
                </a:solidFill>
                <a:latin typeface="Arial"/>
              </a:rPr>
              <a:t> of patients </a:t>
            </a:r>
            <a:r>
              <a:rPr lang="fr-FR" sz="3600" i="1" kern="1200" dirty="0" err="1">
                <a:solidFill>
                  <a:srgbClr val="002060"/>
                </a:solidFill>
                <a:latin typeface="Arial"/>
              </a:rPr>
              <a:t>with</a:t>
            </a:r>
            <a:r>
              <a:rPr lang="fr-FR" sz="3600" i="1" kern="1200" dirty="0">
                <a:solidFill>
                  <a:srgbClr val="002060"/>
                </a:solidFill>
                <a:latin typeface="Arial"/>
              </a:rPr>
              <a:t> a </a:t>
            </a:r>
            <a:r>
              <a:rPr lang="fr-FR" sz="3600" i="1" kern="1200" dirty="0" err="1">
                <a:solidFill>
                  <a:srgbClr val="002060"/>
                </a:solidFill>
                <a:latin typeface="Arial"/>
              </a:rPr>
              <a:t>confirmed</a:t>
            </a:r>
            <a:r>
              <a:rPr lang="fr-FR" sz="3600" i="1" kern="1200" dirty="0">
                <a:solidFill>
                  <a:srgbClr val="002060"/>
                </a:solidFill>
                <a:latin typeface="Arial"/>
              </a:rPr>
              <a:t> </a:t>
            </a:r>
            <a:r>
              <a:rPr lang="fr-FR" sz="3600" i="1" kern="1200" dirty="0" err="1">
                <a:solidFill>
                  <a:srgbClr val="002060"/>
                </a:solidFill>
                <a:latin typeface="Arial"/>
              </a:rPr>
              <a:t>diagnosis</a:t>
            </a:r>
            <a:r>
              <a:rPr lang="fr-FR" sz="3600" i="1" kern="1200" dirty="0">
                <a:solidFill>
                  <a:srgbClr val="002060"/>
                </a:solidFill>
                <a:latin typeface="Arial"/>
              </a:rPr>
              <a:t> </a:t>
            </a:r>
            <a:r>
              <a:rPr lang="fr-FR" sz="3600" i="1" kern="1200" dirty="0" err="1">
                <a:solidFill>
                  <a:srgbClr val="002060"/>
                </a:solidFill>
                <a:latin typeface="Arial"/>
              </a:rPr>
              <a:t>based</a:t>
            </a:r>
            <a:r>
              <a:rPr lang="fr-FR" sz="3600" i="1" kern="1200" dirty="0">
                <a:solidFill>
                  <a:srgbClr val="002060"/>
                </a:solidFill>
                <a:latin typeface="Arial"/>
              </a:rPr>
              <a:t> on </a:t>
            </a:r>
            <a:r>
              <a:rPr lang="fr-FR" sz="3600" i="1" kern="1200" dirty="0" err="1">
                <a:solidFill>
                  <a:srgbClr val="002060"/>
                </a:solidFill>
                <a:latin typeface="Arial"/>
              </a:rPr>
              <a:t>phenotype</a:t>
            </a:r>
            <a:r>
              <a:rPr lang="fr-FR" sz="3600" i="1" kern="1200" dirty="0">
                <a:solidFill>
                  <a:srgbClr val="002060"/>
                </a:solidFill>
                <a:latin typeface="Arial"/>
              </a:rPr>
              <a:t>/</a:t>
            </a:r>
            <a:r>
              <a:rPr lang="fr-FR" sz="3600" i="1" kern="1200" dirty="0" err="1">
                <a:solidFill>
                  <a:srgbClr val="002060"/>
                </a:solidFill>
                <a:latin typeface="Arial"/>
              </a:rPr>
              <a:t>genotype</a:t>
            </a:r>
            <a:endParaRPr lang="fr-FR" sz="3600" i="1" kern="1200" dirty="0">
              <a:solidFill>
                <a:srgbClr val="002060"/>
              </a:solidFill>
              <a:latin typeface="Arial"/>
            </a:endParaRPr>
          </a:p>
        </p:txBody>
      </p:sp>
      <p:sp>
        <p:nvSpPr>
          <p:cNvPr id="36" name="Rectangle : coins arrondis 35">
            <a:extLst>
              <a:ext uri="{FF2B5EF4-FFF2-40B4-BE49-F238E27FC236}">
                <a16:creationId xmlns:a16="http://schemas.microsoft.com/office/drawing/2014/main" id="{2F472B74-B4BA-4009-950F-E3ECE0E3C497}"/>
              </a:ext>
            </a:extLst>
          </p:cNvPr>
          <p:cNvSpPr/>
          <p:nvPr/>
        </p:nvSpPr>
        <p:spPr>
          <a:xfrm>
            <a:off x="11307840" y="3058936"/>
            <a:ext cx="6069173" cy="6045045"/>
          </a:xfrm>
          <a:prstGeom prst="roundRect">
            <a:avLst/>
          </a:prstGeom>
          <a:noFill/>
          <a:ln w="3175">
            <a:solidFill>
              <a:srgbClr val="0432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002060"/>
              </a:solidFill>
              <a:latin typeface="Arial"/>
            </a:endParaRPr>
          </a:p>
        </p:txBody>
      </p:sp>
      <p:sp>
        <p:nvSpPr>
          <p:cNvPr id="37" name="Rectangle : coins arrondis 36">
            <a:extLst>
              <a:ext uri="{FF2B5EF4-FFF2-40B4-BE49-F238E27FC236}">
                <a16:creationId xmlns:a16="http://schemas.microsoft.com/office/drawing/2014/main" id="{70C1F2DA-4429-46EA-A46A-C4B1E65A61BE}"/>
              </a:ext>
            </a:extLst>
          </p:cNvPr>
          <p:cNvSpPr/>
          <p:nvPr/>
        </p:nvSpPr>
        <p:spPr>
          <a:xfrm>
            <a:off x="17521371" y="3058936"/>
            <a:ext cx="6069173" cy="6045045"/>
          </a:xfrm>
          <a:prstGeom prst="roundRect">
            <a:avLst/>
          </a:prstGeom>
          <a:noFill/>
          <a:ln w="127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002060"/>
              </a:solidFill>
              <a:latin typeface="Arial"/>
            </a:endParaRPr>
          </a:p>
        </p:txBody>
      </p:sp>
      <p:sp>
        <p:nvSpPr>
          <p:cNvPr id="38" name="ZoneTexte 37">
            <a:extLst>
              <a:ext uri="{FF2B5EF4-FFF2-40B4-BE49-F238E27FC236}">
                <a16:creationId xmlns:a16="http://schemas.microsoft.com/office/drawing/2014/main" id="{A5E1DD88-06FE-49C5-993E-3B7E3DE4E2CA}"/>
              </a:ext>
            </a:extLst>
          </p:cNvPr>
          <p:cNvSpPr txBox="1"/>
          <p:nvPr/>
        </p:nvSpPr>
        <p:spPr>
          <a:xfrm>
            <a:off x="171898" y="4480517"/>
            <a:ext cx="4621778" cy="3970318"/>
          </a:xfrm>
          <a:prstGeom prst="rect">
            <a:avLst/>
          </a:prstGeom>
          <a:noFill/>
          <a:ln>
            <a:solidFill>
              <a:schemeClr val="accent1"/>
            </a:solidFill>
          </a:ln>
        </p:spPr>
        <p:txBody>
          <a:bodyPr wrap="none" rtlCol="0">
            <a:spAutoFit/>
          </a:bodyPr>
          <a:lstStyle/>
          <a:p>
            <a:pPr marL="0" indent="0" algn="ctr" defTabSz="1828823" hangingPunct="1">
              <a:lnSpc>
                <a:spcPct val="100000"/>
              </a:lnSpc>
              <a:spcBef>
                <a:spcPts val="0"/>
              </a:spcBef>
              <a:buSzTx/>
              <a:buNone/>
              <a:defRPr/>
            </a:pPr>
            <a:r>
              <a:rPr lang="fr-FR" sz="3600" kern="1200" dirty="0" err="1">
                <a:ln w="0"/>
                <a:solidFill>
                  <a:srgbClr val="03418C"/>
                </a:solidFill>
                <a:effectLst>
                  <a:outerShdw blurRad="38100" dist="19050" dir="2700000" algn="tl" rotWithShape="0">
                    <a:srgbClr val="03418C">
                      <a:alpha val="40000"/>
                    </a:srgbClr>
                  </a:outerShdw>
                </a:effectLst>
                <a:latin typeface="Arial"/>
              </a:rPr>
              <a:t>Estimated</a:t>
            </a:r>
            <a:r>
              <a:rPr lang="fr-FR" sz="3600" kern="1200" dirty="0">
                <a:ln w="0"/>
                <a:solidFill>
                  <a:srgbClr val="03418C"/>
                </a:solidFill>
                <a:effectLst>
                  <a:outerShdw blurRad="38100" dist="19050" dir="2700000" algn="tl" rotWithShape="0">
                    <a:srgbClr val="03418C">
                      <a:alpha val="40000"/>
                    </a:srgbClr>
                  </a:outerShdw>
                </a:effectLst>
                <a:latin typeface="Arial"/>
              </a:rPr>
              <a:t> </a:t>
            </a:r>
            <a:r>
              <a:rPr lang="fr-FR" sz="3600" kern="1200" dirty="0" err="1">
                <a:ln w="0"/>
                <a:solidFill>
                  <a:srgbClr val="03418C"/>
                </a:solidFill>
                <a:effectLst>
                  <a:outerShdw blurRad="38100" dist="19050" dir="2700000" algn="tl" rotWithShape="0">
                    <a:srgbClr val="03418C">
                      <a:alpha val="40000"/>
                    </a:srgbClr>
                  </a:outerShdw>
                </a:effectLst>
                <a:latin typeface="Arial"/>
              </a:rPr>
              <a:t>prevalence</a:t>
            </a:r>
            <a:endParaRPr lang="fr-FR" sz="3600" kern="1200" dirty="0">
              <a:ln w="0"/>
              <a:solidFill>
                <a:srgbClr val="03418C"/>
              </a:solidFill>
              <a:effectLst>
                <a:outerShdw blurRad="38100" dist="19050" dir="2700000" algn="tl" rotWithShape="0">
                  <a:srgbClr val="03418C">
                    <a:alpha val="40000"/>
                  </a:srgbClr>
                </a:outerShdw>
              </a:effectLst>
              <a:latin typeface="Arial"/>
            </a:endParaRPr>
          </a:p>
          <a:p>
            <a:pPr marL="0" indent="0" algn="ctr" defTabSz="1828823" hangingPunct="1">
              <a:lnSpc>
                <a:spcPct val="100000"/>
              </a:lnSpc>
              <a:spcBef>
                <a:spcPts val="0"/>
              </a:spcBef>
              <a:buSzTx/>
              <a:buNone/>
              <a:defRPr/>
            </a:pPr>
            <a:r>
              <a:rPr lang="fr-FR" sz="3600" kern="1200" dirty="0">
                <a:ln w="0"/>
                <a:solidFill>
                  <a:srgbClr val="03418C"/>
                </a:solidFill>
                <a:effectLst>
                  <a:outerShdw blurRad="38100" dist="19050" dir="2700000" algn="tl" rotWithShape="0">
                    <a:srgbClr val="03418C">
                      <a:alpha val="40000"/>
                    </a:srgbClr>
                  </a:outerShdw>
                </a:effectLst>
                <a:latin typeface="Arial"/>
              </a:rPr>
              <a:t>1/10 000</a:t>
            </a:r>
          </a:p>
          <a:p>
            <a:pPr marL="0" indent="0" algn="ctr" defTabSz="1828823" hangingPunct="1">
              <a:lnSpc>
                <a:spcPct val="100000"/>
              </a:lnSpc>
              <a:spcBef>
                <a:spcPts val="0"/>
              </a:spcBef>
              <a:buSzTx/>
              <a:buNone/>
              <a:defRPr/>
            </a:pPr>
            <a:endParaRPr lang="fr-FR" sz="3600" kern="1200" dirty="0">
              <a:ln w="0"/>
              <a:solidFill>
                <a:srgbClr val="03418C"/>
              </a:solidFill>
              <a:effectLst>
                <a:outerShdw blurRad="38100" dist="19050" dir="2700000" algn="tl" rotWithShape="0">
                  <a:srgbClr val="03418C">
                    <a:alpha val="40000"/>
                  </a:srgbClr>
                </a:outerShdw>
              </a:effectLst>
              <a:latin typeface="Arial"/>
            </a:endParaRPr>
          </a:p>
          <a:p>
            <a:pPr marL="0" indent="0" algn="ctr" defTabSz="1828823" hangingPunct="1">
              <a:lnSpc>
                <a:spcPct val="100000"/>
              </a:lnSpc>
              <a:spcBef>
                <a:spcPts val="0"/>
              </a:spcBef>
              <a:buSzTx/>
              <a:buNone/>
              <a:defRPr/>
            </a:pPr>
            <a:endParaRPr lang="fr-FR" sz="3600" kern="1200" dirty="0">
              <a:ln w="0"/>
              <a:solidFill>
                <a:srgbClr val="03418C"/>
              </a:solidFill>
              <a:effectLst>
                <a:outerShdw blurRad="38100" dist="19050" dir="2700000" algn="tl" rotWithShape="0">
                  <a:srgbClr val="03418C">
                    <a:alpha val="40000"/>
                  </a:srgbClr>
                </a:outerShdw>
              </a:effectLst>
              <a:latin typeface="Arial"/>
            </a:endParaRPr>
          </a:p>
          <a:p>
            <a:pPr marL="0" indent="0" algn="ctr" defTabSz="1828823" hangingPunct="1">
              <a:lnSpc>
                <a:spcPct val="100000"/>
              </a:lnSpc>
              <a:spcBef>
                <a:spcPts val="0"/>
              </a:spcBef>
              <a:buSzTx/>
              <a:buNone/>
              <a:defRPr/>
            </a:pPr>
            <a:endParaRPr lang="fr-FR" sz="3600" kern="1200" dirty="0">
              <a:ln w="0"/>
              <a:solidFill>
                <a:srgbClr val="03418C"/>
              </a:solidFill>
              <a:effectLst>
                <a:outerShdw blurRad="38100" dist="19050" dir="2700000" algn="tl" rotWithShape="0">
                  <a:srgbClr val="03418C">
                    <a:alpha val="40000"/>
                  </a:srgbClr>
                </a:outerShdw>
              </a:effectLst>
              <a:latin typeface="Arial"/>
            </a:endParaRPr>
          </a:p>
          <a:p>
            <a:pPr marL="0" indent="0" algn="ctr" defTabSz="1828823" hangingPunct="1">
              <a:lnSpc>
                <a:spcPct val="100000"/>
              </a:lnSpc>
              <a:spcBef>
                <a:spcPts val="0"/>
              </a:spcBef>
              <a:buSzTx/>
              <a:buNone/>
              <a:defRPr/>
            </a:pPr>
            <a:endParaRPr lang="fr-FR" sz="3600" kern="1200" dirty="0">
              <a:ln w="0"/>
              <a:solidFill>
                <a:srgbClr val="03418C"/>
              </a:solidFill>
              <a:effectLst>
                <a:outerShdw blurRad="38100" dist="19050" dir="2700000" algn="tl" rotWithShape="0">
                  <a:srgbClr val="03418C">
                    <a:alpha val="40000"/>
                  </a:srgbClr>
                </a:outerShdw>
              </a:effectLst>
              <a:latin typeface="Arial"/>
            </a:endParaRPr>
          </a:p>
          <a:p>
            <a:pPr marL="0" indent="0" algn="ctr" defTabSz="1828823" hangingPunct="1">
              <a:lnSpc>
                <a:spcPct val="100000"/>
              </a:lnSpc>
              <a:spcBef>
                <a:spcPts val="0"/>
              </a:spcBef>
              <a:buSzTx/>
              <a:buNone/>
              <a:defRPr/>
            </a:pPr>
            <a:r>
              <a:rPr lang="fr-FR" sz="3600" kern="1200" dirty="0">
                <a:ln w="0"/>
                <a:solidFill>
                  <a:srgbClr val="03418C"/>
                </a:solidFill>
                <a:effectLst>
                  <a:outerShdw blurRad="38100" dist="19050" dir="2700000" algn="tl" rotWithShape="0">
                    <a:srgbClr val="03418C">
                      <a:alpha val="40000"/>
                    </a:srgbClr>
                  </a:outerShdw>
                </a:effectLst>
                <a:latin typeface="Arial"/>
              </a:rPr>
              <a:t>≃7000 for VWD</a:t>
            </a:r>
          </a:p>
        </p:txBody>
      </p:sp>
      <p:sp>
        <p:nvSpPr>
          <p:cNvPr id="39" name="Flèche vers le bas 20">
            <a:extLst>
              <a:ext uri="{FF2B5EF4-FFF2-40B4-BE49-F238E27FC236}">
                <a16:creationId xmlns:a16="http://schemas.microsoft.com/office/drawing/2014/main" id="{DB7066D5-04ED-42EC-B7CF-4E4BD2B762B0}"/>
              </a:ext>
            </a:extLst>
          </p:cNvPr>
          <p:cNvSpPr/>
          <p:nvPr/>
        </p:nvSpPr>
        <p:spPr>
          <a:xfrm>
            <a:off x="2210305" y="6398403"/>
            <a:ext cx="544947" cy="817605"/>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40" name="ZoneTexte 39">
            <a:extLst>
              <a:ext uri="{FF2B5EF4-FFF2-40B4-BE49-F238E27FC236}">
                <a16:creationId xmlns:a16="http://schemas.microsoft.com/office/drawing/2014/main" id="{50CFFF29-B250-42C9-8A74-B195E952788B}"/>
              </a:ext>
            </a:extLst>
          </p:cNvPr>
          <p:cNvSpPr txBox="1"/>
          <p:nvPr/>
        </p:nvSpPr>
        <p:spPr>
          <a:xfrm>
            <a:off x="6951463" y="11883640"/>
            <a:ext cx="11462685" cy="646331"/>
          </a:xfrm>
          <a:prstGeom prst="rect">
            <a:avLst/>
          </a:prstGeom>
          <a:noFill/>
          <a:ln>
            <a:solidFill>
              <a:schemeClr val="accent1"/>
            </a:solidFill>
          </a:ln>
        </p:spPr>
        <p:txBody>
          <a:bodyPr wrap="square" rtlCol="0">
            <a:spAutoFit/>
          </a:bodyPr>
          <a:lstStyle/>
          <a:p>
            <a:pPr marL="0" indent="0" algn="ctr" defTabSz="1828823" hangingPunct="1">
              <a:lnSpc>
                <a:spcPct val="100000"/>
              </a:lnSpc>
              <a:spcBef>
                <a:spcPts val="0"/>
              </a:spcBef>
              <a:buSzTx/>
              <a:buNone/>
              <a:defRPr/>
            </a:pPr>
            <a:r>
              <a:rPr lang="fr-FR" sz="3600" kern="1200" dirty="0">
                <a:ln w="0"/>
                <a:solidFill>
                  <a:srgbClr val="03418C"/>
                </a:solidFill>
                <a:effectLst>
                  <a:outerShdw blurRad="38100" dist="19050" dir="2700000" algn="tl" rotWithShape="0">
                    <a:srgbClr val="03418C">
                      <a:alpha val="40000"/>
                    </a:srgbClr>
                  </a:outerShdw>
                </a:effectLst>
                <a:latin typeface="Arial"/>
              </a:rPr>
              <a:t>≃ 50% of the </a:t>
            </a:r>
            <a:r>
              <a:rPr lang="fr-FR" sz="3600" kern="1200" dirty="0" err="1">
                <a:ln w="0"/>
                <a:solidFill>
                  <a:srgbClr val="03418C"/>
                </a:solidFill>
                <a:effectLst>
                  <a:outerShdw blurRad="38100" dist="19050" dir="2700000" algn="tl" rotWithShape="0">
                    <a:srgbClr val="03418C">
                      <a:alpha val="40000"/>
                    </a:srgbClr>
                  </a:outerShdw>
                </a:effectLst>
                <a:latin typeface="Arial"/>
              </a:rPr>
              <a:t>estimated</a:t>
            </a:r>
            <a:r>
              <a:rPr lang="fr-FR" sz="3600" kern="1200" dirty="0">
                <a:ln w="0"/>
                <a:solidFill>
                  <a:srgbClr val="03418C"/>
                </a:solidFill>
                <a:effectLst>
                  <a:outerShdw blurRad="38100" dist="19050" dir="2700000" algn="tl" rotWithShape="0">
                    <a:srgbClr val="03418C">
                      <a:alpha val="40000"/>
                    </a:srgbClr>
                  </a:outerShdw>
                </a:effectLst>
                <a:latin typeface="Arial"/>
              </a:rPr>
              <a:t> French population </a:t>
            </a:r>
            <a:r>
              <a:rPr lang="fr-FR" sz="3600" kern="1200" dirty="0" err="1">
                <a:ln w="0"/>
                <a:solidFill>
                  <a:srgbClr val="03418C"/>
                </a:solidFill>
                <a:effectLst>
                  <a:outerShdw blurRad="38100" dist="19050" dir="2700000" algn="tl" rotWithShape="0">
                    <a:srgbClr val="03418C">
                      <a:alpha val="40000"/>
                    </a:srgbClr>
                  </a:outerShdw>
                </a:effectLst>
                <a:latin typeface="Arial"/>
              </a:rPr>
              <a:t>with</a:t>
            </a:r>
            <a:r>
              <a:rPr lang="fr-FR" sz="3600" kern="1200" dirty="0">
                <a:ln w="0"/>
                <a:solidFill>
                  <a:srgbClr val="03418C"/>
                </a:solidFill>
                <a:effectLst>
                  <a:outerShdw blurRad="38100" dist="19050" dir="2700000" algn="tl" rotWithShape="0">
                    <a:srgbClr val="03418C">
                      <a:alpha val="40000"/>
                    </a:srgbClr>
                  </a:outerShdw>
                </a:effectLst>
                <a:latin typeface="Arial"/>
              </a:rPr>
              <a:t> VWD</a:t>
            </a:r>
          </a:p>
        </p:txBody>
      </p:sp>
      <p:sp>
        <p:nvSpPr>
          <p:cNvPr id="3" name="ZoneTexte 2">
            <a:extLst>
              <a:ext uri="{FF2B5EF4-FFF2-40B4-BE49-F238E27FC236}">
                <a16:creationId xmlns:a16="http://schemas.microsoft.com/office/drawing/2014/main" id="{3E1DF75B-5898-451B-89BF-79B62D5D543E}"/>
              </a:ext>
            </a:extLst>
          </p:cNvPr>
          <p:cNvSpPr txBox="1"/>
          <p:nvPr/>
        </p:nvSpPr>
        <p:spPr>
          <a:xfrm>
            <a:off x="-6366245" y="1248435"/>
            <a:ext cx="36648494" cy="1938992"/>
          </a:xfrm>
          <a:prstGeom prst="rect">
            <a:avLst/>
          </a:prstGeom>
          <a:noFill/>
        </p:spPr>
        <p:txBody>
          <a:bodyPr wrap="none" rtlCol="0">
            <a:spAutoFit/>
          </a:bodyPr>
          <a:lstStyle/>
          <a:p>
            <a:pPr marL="0" indent="0" algn="ctr" defTabSz="1828823" hangingPunct="1">
              <a:lnSpc>
                <a:spcPct val="100000"/>
              </a:lnSpc>
              <a:spcBef>
                <a:spcPts val="0"/>
              </a:spcBef>
              <a:buSzTx/>
              <a:buNone/>
              <a:defRPr/>
            </a:pPr>
            <a:r>
              <a:rPr lang="fr-FR" sz="4000" kern="1200" dirty="0">
                <a:solidFill>
                  <a:srgbClr val="03418C"/>
                </a:solidFill>
                <a:latin typeface="Open Sans" panose="020B0606030504020204"/>
              </a:rPr>
              <a:t>There </a:t>
            </a:r>
            <a:r>
              <a:rPr lang="fr-FR" sz="4000" kern="1200" dirty="0" err="1">
                <a:solidFill>
                  <a:srgbClr val="03418C"/>
                </a:solidFill>
                <a:latin typeface="Open Sans" panose="020B0606030504020204"/>
              </a:rPr>
              <a:t>is</a:t>
            </a:r>
            <a:r>
              <a:rPr lang="fr-FR" sz="4000" kern="1200" dirty="0">
                <a:solidFill>
                  <a:srgbClr val="03418C"/>
                </a:solidFill>
                <a:latin typeface="Open Sans" panose="020B0606030504020204"/>
              </a:rPr>
              <a:t> a </a:t>
            </a:r>
            <a:r>
              <a:rPr lang="fr-FR" sz="4000" kern="1200" dirty="0" err="1">
                <a:solidFill>
                  <a:srgbClr val="03418C"/>
                </a:solidFill>
                <a:latin typeface="Open Sans" panose="020B0606030504020204"/>
              </a:rPr>
              <a:t>need</a:t>
            </a:r>
            <a:r>
              <a:rPr lang="fr-FR" sz="4000" kern="1200" dirty="0">
                <a:solidFill>
                  <a:srgbClr val="03418C"/>
                </a:solidFill>
                <a:latin typeface="Open Sans" panose="020B0606030504020204"/>
              </a:rPr>
              <a:t> for </a:t>
            </a:r>
            <a:r>
              <a:rPr lang="fr-FR" sz="4000" kern="1200" dirty="0" err="1">
                <a:solidFill>
                  <a:srgbClr val="03418C"/>
                </a:solidFill>
                <a:latin typeface="Open Sans" panose="020B0606030504020204"/>
              </a:rPr>
              <a:t>standardization</a:t>
            </a:r>
            <a:r>
              <a:rPr lang="fr-FR" sz="4000" kern="1200" dirty="0">
                <a:solidFill>
                  <a:srgbClr val="03418C"/>
                </a:solidFill>
                <a:latin typeface="Open Sans" panose="020B0606030504020204"/>
              </a:rPr>
              <a:t> </a:t>
            </a:r>
            <a:r>
              <a:rPr lang="fr-FR" sz="4000" kern="1200" dirty="0" err="1">
                <a:solidFill>
                  <a:srgbClr val="03418C"/>
                </a:solidFill>
                <a:latin typeface="Open Sans" panose="020B0606030504020204"/>
              </a:rPr>
              <a:t>even</a:t>
            </a:r>
            <a:r>
              <a:rPr lang="fr-FR" sz="4000" kern="1200" dirty="0">
                <a:solidFill>
                  <a:srgbClr val="03418C"/>
                </a:solidFill>
                <a:latin typeface="Open Sans" panose="020B0606030504020204"/>
              </a:rPr>
              <a:t> at a national </a:t>
            </a:r>
            <a:r>
              <a:rPr lang="fr-FR" sz="4000" kern="1200" dirty="0" err="1">
                <a:solidFill>
                  <a:srgbClr val="03418C"/>
                </a:solidFill>
                <a:latin typeface="Open Sans" panose="020B0606030504020204"/>
              </a:rPr>
              <a:t>level</a:t>
            </a:r>
            <a:endParaRPr lang="fr-FR" sz="4000" kern="1200" dirty="0">
              <a:solidFill>
                <a:srgbClr val="03418C"/>
              </a:solidFill>
              <a:latin typeface="Open Sans" panose="020B0606030504020204"/>
            </a:endParaRPr>
          </a:p>
          <a:p>
            <a:pPr marL="0" indent="0" algn="ctr" defTabSz="1828823" hangingPunct="1">
              <a:lnSpc>
                <a:spcPct val="100000"/>
              </a:lnSpc>
              <a:spcBef>
                <a:spcPts val="0"/>
              </a:spcBef>
              <a:buSzTx/>
              <a:buNone/>
              <a:defRPr/>
            </a:pPr>
            <a:r>
              <a:rPr lang="fr-FR" sz="4000" kern="1200" dirty="0" err="1">
                <a:solidFill>
                  <a:srgbClr val="03418C"/>
                </a:solidFill>
                <a:latin typeface="Open Sans" panose="020B0606030504020204"/>
              </a:rPr>
              <a:t>We</a:t>
            </a:r>
            <a:r>
              <a:rPr lang="fr-FR" sz="4000" kern="1200" dirty="0">
                <a:solidFill>
                  <a:srgbClr val="03418C"/>
                </a:solidFill>
                <a:latin typeface="Open Sans" panose="020B0606030504020204"/>
              </a:rPr>
              <a:t> </a:t>
            </a:r>
            <a:r>
              <a:rPr lang="fr-FR" sz="4000" kern="1200" dirty="0" err="1">
                <a:solidFill>
                  <a:srgbClr val="03418C"/>
                </a:solidFill>
                <a:latin typeface="Open Sans" panose="020B0606030504020204"/>
              </a:rPr>
              <a:t>obtained</a:t>
            </a:r>
            <a:r>
              <a:rPr lang="fr-FR" sz="4000" kern="1200" dirty="0">
                <a:solidFill>
                  <a:srgbClr val="03418C"/>
                </a:solidFill>
                <a:latin typeface="Open Sans" panose="020B0606030504020204"/>
              </a:rPr>
              <a:t> </a:t>
            </a:r>
            <a:r>
              <a:rPr lang="fr-FR" sz="4000" kern="1200" dirty="0" err="1">
                <a:solidFill>
                  <a:srgbClr val="03418C"/>
                </a:solidFill>
                <a:latin typeface="Open Sans" panose="020B0606030504020204"/>
              </a:rPr>
              <a:t>funding</a:t>
            </a:r>
            <a:r>
              <a:rPr lang="fr-FR" sz="4000" kern="1200" dirty="0">
                <a:solidFill>
                  <a:srgbClr val="03418C"/>
                </a:solidFill>
                <a:latin typeface="Open Sans" panose="020B0606030504020204"/>
              </a:rPr>
              <a:t> to </a:t>
            </a:r>
            <a:r>
              <a:rPr lang="fr-FR" sz="4000" kern="1200" dirty="0" err="1">
                <a:solidFill>
                  <a:srgbClr val="03418C"/>
                </a:solidFill>
                <a:latin typeface="Open Sans" panose="020B0606030504020204"/>
              </a:rPr>
              <a:t>standardize</a:t>
            </a:r>
            <a:r>
              <a:rPr lang="fr-FR" sz="4000" kern="1200" dirty="0">
                <a:solidFill>
                  <a:srgbClr val="03418C"/>
                </a:solidFill>
                <a:latin typeface="Open Sans" panose="020B0606030504020204"/>
              </a:rPr>
              <a:t> </a:t>
            </a:r>
            <a:r>
              <a:rPr lang="fr-FR" sz="4000" kern="1200" dirty="0" err="1">
                <a:solidFill>
                  <a:srgbClr val="03418C"/>
                </a:solidFill>
                <a:latin typeface="Open Sans" panose="020B0606030504020204"/>
              </a:rPr>
              <a:t>metadata</a:t>
            </a:r>
            <a:r>
              <a:rPr lang="fr-FR" sz="4000" kern="1200" dirty="0">
                <a:solidFill>
                  <a:srgbClr val="03418C"/>
                </a:solidFill>
                <a:latin typeface="Open Sans" panose="020B0606030504020204"/>
              </a:rPr>
              <a:t> on the type of VWD in French </a:t>
            </a:r>
            <a:r>
              <a:rPr lang="fr-FR" sz="4000" kern="1200" dirty="0" err="1">
                <a:solidFill>
                  <a:srgbClr val="03418C"/>
                </a:solidFill>
                <a:latin typeface="Open Sans" panose="020B0606030504020204"/>
              </a:rPr>
              <a:t>databases</a:t>
            </a:r>
            <a:endParaRPr lang="fr-FR" sz="4000" kern="1200" dirty="0">
              <a:solidFill>
                <a:srgbClr val="03418C"/>
              </a:solidFill>
              <a:latin typeface="Open Sans" panose="020B0606030504020204"/>
            </a:endParaRPr>
          </a:p>
          <a:p>
            <a:pPr marL="0" indent="0" defTabSz="1828823" hangingPunct="1">
              <a:lnSpc>
                <a:spcPct val="100000"/>
              </a:lnSpc>
              <a:spcBef>
                <a:spcPts val="0"/>
              </a:spcBef>
              <a:buSzTx/>
              <a:buNone/>
              <a:defRPr/>
            </a:pPr>
            <a:endParaRPr lang="fr-FR" sz="4000" kern="1200" dirty="0">
              <a:solidFill>
                <a:srgbClr val="03418C"/>
              </a:solidFill>
              <a:latin typeface="Open Sans" panose="020B0606030504020204"/>
            </a:endParaRPr>
          </a:p>
        </p:txBody>
      </p:sp>
      <p:sp>
        <p:nvSpPr>
          <p:cNvPr id="21" name="Rectangle 20">
            <a:extLst>
              <a:ext uri="{FF2B5EF4-FFF2-40B4-BE49-F238E27FC236}">
                <a16:creationId xmlns:a16="http://schemas.microsoft.com/office/drawing/2014/main" id="{7C7139B9-9566-48C1-83D9-69718DF975DA}"/>
              </a:ext>
            </a:extLst>
          </p:cNvPr>
          <p:cNvSpPr/>
          <p:nvPr/>
        </p:nvSpPr>
        <p:spPr>
          <a:xfrm>
            <a:off x="0" y="12694025"/>
            <a:ext cx="24384000" cy="102197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22" name="Rectangle 21">
            <a:extLst>
              <a:ext uri="{FF2B5EF4-FFF2-40B4-BE49-F238E27FC236}">
                <a16:creationId xmlns:a16="http://schemas.microsoft.com/office/drawing/2014/main" id="{317F1217-10F2-41AA-A63D-94F1E47E6CA1}"/>
              </a:ext>
            </a:extLst>
          </p:cNvPr>
          <p:cNvSpPr/>
          <p:nvPr/>
        </p:nvSpPr>
        <p:spPr>
          <a:xfrm>
            <a:off x="448238" y="268943"/>
            <a:ext cx="1416421" cy="14484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41" name="ZoneTexte 40">
            <a:extLst>
              <a:ext uri="{FF2B5EF4-FFF2-40B4-BE49-F238E27FC236}">
                <a16:creationId xmlns:a16="http://schemas.microsoft.com/office/drawing/2014/main" id="{FCE16486-519D-46B7-850C-D4BA658712EC}"/>
              </a:ext>
            </a:extLst>
          </p:cNvPr>
          <p:cNvSpPr txBox="1"/>
          <p:nvPr/>
        </p:nvSpPr>
        <p:spPr>
          <a:xfrm>
            <a:off x="1048347" y="13007510"/>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
        <p:nvSpPr>
          <p:cNvPr id="4" name="ZoneTexte 3">
            <a:extLst>
              <a:ext uri="{FF2B5EF4-FFF2-40B4-BE49-F238E27FC236}">
                <a16:creationId xmlns:a16="http://schemas.microsoft.com/office/drawing/2014/main" id="{CA0F8838-DF5A-8BC9-A2ED-6833F3D5C482}"/>
              </a:ext>
            </a:extLst>
          </p:cNvPr>
          <p:cNvSpPr txBox="1"/>
          <p:nvPr/>
        </p:nvSpPr>
        <p:spPr>
          <a:xfrm>
            <a:off x="6314357" y="9211808"/>
            <a:ext cx="3544560" cy="707886"/>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srgbClr val="03418C"/>
                </a:solidFill>
                <a:latin typeface="Arial"/>
              </a:rPr>
              <a:t>n ≈ 7073 VWD</a:t>
            </a:r>
          </a:p>
        </p:txBody>
      </p:sp>
      <p:sp>
        <p:nvSpPr>
          <p:cNvPr id="5" name="ZoneTexte 4">
            <a:extLst>
              <a:ext uri="{FF2B5EF4-FFF2-40B4-BE49-F238E27FC236}">
                <a16:creationId xmlns:a16="http://schemas.microsoft.com/office/drawing/2014/main" id="{940EF8E2-2A4C-19DB-A53D-83AFC4691C16}"/>
              </a:ext>
            </a:extLst>
          </p:cNvPr>
          <p:cNvSpPr txBox="1"/>
          <p:nvPr/>
        </p:nvSpPr>
        <p:spPr>
          <a:xfrm>
            <a:off x="18709221" y="9211807"/>
            <a:ext cx="4346062" cy="1323439"/>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srgbClr val="03418C"/>
                </a:solidFill>
                <a:latin typeface="Arial"/>
              </a:rPr>
              <a:t>n ≈ 4127 VWD </a:t>
            </a:r>
          </a:p>
          <a:p>
            <a:pPr marL="0" indent="0" defTabSz="1828823" hangingPunct="1">
              <a:lnSpc>
                <a:spcPct val="100000"/>
              </a:lnSpc>
              <a:spcBef>
                <a:spcPts val="0"/>
              </a:spcBef>
              <a:buSzTx/>
              <a:buNone/>
            </a:pPr>
            <a:r>
              <a:rPr lang="fr-FR" sz="4000" b="1" kern="1200" dirty="0">
                <a:solidFill>
                  <a:srgbClr val="03418C"/>
                </a:solidFill>
                <a:latin typeface="Arial"/>
              </a:rPr>
              <a:t>(5490 inclusions)</a:t>
            </a:r>
          </a:p>
        </p:txBody>
      </p:sp>
      <p:sp>
        <p:nvSpPr>
          <p:cNvPr id="6" name="ZoneTexte 5">
            <a:extLst>
              <a:ext uri="{FF2B5EF4-FFF2-40B4-BE49-F238E27FC236}">
                <a16:creationId xmlns:a16="http://schemas.microsoft.com/office/drawing/2014/main" id="{710B5D61-41E0-8340-CC61-82E2E6A155C3}"/>
              </a:ext>
            </a:extLst>
          </p:cNvPr>
          <p:cNvSpPr txBox="1"/>
          <p:nvPr/>
        </p:nvSpPr>
        <p:spPr>
          <a:xfrm>
            <a:off x="12240731" y="9211808"/>
            <a:ext cx="3544560" cy="707886"/>
          </a:xfrm>
          <a:prstGeom prst="rect">
            <a:avLst/>
          </a:prstGeom>
          <a:noFill/>
        </p:spPr>
        <p:txBody>
          <a:bodyPr wrap="none" rtlCol="0">
            <a:spAutoFit/>
          </a:bodyPr>
          <a:lstStyle/>
          <a:p>
            <a:pPr marL="0" indent="0" defTabSz="1828823" hangingPunct="1">
              <a:lnSpc>
                <a:spcPct val="100000"/>
              </a:lnSpc>
              <a:spcBef>
                <a:spcPts val="0"/>
              </a:spcBef>
              <a:buSzTx/>
              <a:buNone/>
            </a:pPr>
            <a:r>
              <a:rPr lang="fr-FR" sz="4000" b="1" kern="1200" dirty="0">
                <a:solidFill>
                  <a:srgbClr val="03418C"/>
                </a:solidFill>
                <a:latin typeface="Arial"/>
              </a:rPr>
              <a:t>n ≈ 3883 VWD</a:t>
            </a:r>
          </a:p>
        </p:txBody>
      </p:sp>
    </p:spTree>
    <p:extLst>
      <p:ext uri="{BB962C8B-B14F-4D97-AF65-F5344CB8AC3E}">
        <p14:creationId xmlns:p14="http://schemas.microsoft.com/office/powerpoint/2010/main" val="2483193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A5D1D-EAA7-4871-B0FF-F14A3DCF90D3}"/>
              </a:ext>
            </a:extLst>
          </p:cNvPr>
          <p:cNvSpPr>
            <a:spLocks noGrp="1"/>
          </p:cNvSpPr>
          <p:nvPr>
            <p:ph type="title"/>
          </p:nvPr>
        </p:nvSpPr>
        <p:spPr/>
        <p:txBody>
          <a:bodyPr/>
          <a:lstStyle/>
          <a:p>
            <a:pPr algn="ctr"/>
            <a:r>
              <a:rPr lang="es-ES" b="1" dirty="0" err="1"/>
              <a:t>Connection</a:t>
            </a:r>
            <a:r>
              <a:rPr lang="es-ES" b="1" dirty="0"/>
              <a:t> </a:t>
            </a:r>
            <a:r>
              <a:rPr lang="es-ES" b="1" dirty="0" err="1"/>
              <a:t>with</a:t>
            </a:r>
            <a:r>
              <a:rPr lang="es-ES" b="1" dirty="0"/>
              <a:t> Direct Grand</a:t>
            </a:r>
          </a:p>
        </p:txBody>
      </p:sp>
      <p:sp>
        <p:nvSpPr>
          <p:cNvPr id="3" name="Marcador de texto 2">
            <a:extLst>
              <a:ext uri="{FF2B5EF4-FFF2-40B4-BE49-F238E27FC236}">
                <a16:creationId xmlns:a16="http://schemas.microsoft.com/office/drawing/2014/main" id="{6D442487-006C-447B-B514-633F5A84F232}"/>
              </a:ext>
            </a:extLst>
          </p:cNvPr>
          <p:cNvSpPr>
            <a:spLocks noGrp="1"/>
          </p:cNvSpPr>
          <p:nvPr>
            <p:ph type="body" idx="1"/>
          </p:nvPr>
        </p:nvSpPr>
        <p:spPr/>
        <p:txBody>
          <a:bodyPr>
            <a:normAutofit/>
          </a:bodyPr>
          <a:lstStyle/>
          <a:p>
            <a:r>
              <a:rPr lang="es-ES" dirty="0" err="1"/>
              <a:t>European</a:t>
            </a:r>
            <a:r>
              <a:rPr lang="es-ES" dirty="0"/>
              <a:t> </a:t>
            </a:r>
            <a:r>
              <a:rPr lang="es-ES" dirty="0" err="1"/>
              <a:t>Health</a:t>
            </a:r>
            <a:r>
              <a:rPr lang="es-ES" dirty="0"/>
              <a:t> Data </a:t>
            </a:r>
            <a:r>
              <a:rPr lang="es-ES" dirty="0" err="1"/>
              <a:t>Space</a:t>
            </a:r>
            <a:endParaRPr lang="es-ES" dirty="0"/>
          </a:p>
        </p:txBody>
      </p:sp>
      <p:sp>
        <p:nvSpPr>
          <p:cNvPr id="4" name="Marcador de texto 3">
            <a:extLst>
              <a:ext uri="{FF2B5EF4-FFF2-40B4-BE49-F238E27FC236}">
                <a16:creationId xmlns:a16="http://schemas.microsoft.com/office/drawing/2014/main" id="{A5CDDE51-58C9-41FC-A441-30778507A977}"/>
              </a:ext>
            </a:extLst>
          </p:cNvPr>
          <p:cNvSpPr>
            <a:spLocks noGrp="1"/>
          </p:cNvSpPr>
          <p:nvPr>
            <p:ph type="body" idx="3"/>
          </p:nvPr>
        </p:nvSpPr>
        <p:spPr>
          <a:xfrm>
            <a:off x="14688772" y="1973663"/>
            <a:ext cx="10366376" cy="940152"/>
          </a:xfrm>
        </p:spPr>
        <p:txBody>
          <a:bodyPr>
            <a:normAutofit/>
          </a:bodyPr>
          <a:lstStyle/>
          <a:p>
            <a:r>
              <a:rPr lang="es-ES" dirty="0"/>
              <a:t>French Data Hub</a:t>
            </a:r>
          </a:p>
        </p:txBody>
      </p:sp>
      <p:sp>
        <p:nvSpPr>
          <p:cNvPr id="5" name="Marcador de texto 4">
            <a:extLst>
              <a:ext uri="{FF2B5EF4-FFF2-40B4-BE49-F238E27FC236}">
                <a16:creationId xmlns:a16="http://schemas.microsoft.com/office/drawing/2014/main" id="{22439A34-A11C-4636-A17B-112CA96B7B4D}"/>
              </a:ext>
            </a:extLst>
          </p:cNvPr>
          <p:cNvSpPr>
            <a:spLocks noGrp="1"/>
          </p:cNvSpPr>
          <p:nvPr>
            <p:ph type="body" idx="4"/>
          </p:nvPr>
        </p:nvSpPr>
        <p:spPr>
          <a:xfrm>
            <a:off x="879964" y="3070556"/>
            <a:ext cx="13176696" cy="6994200"/>
          </a:xfrm>
        </p:spPr>
        <p:txBody>
          <a:bodyPr/>
          <a:lstStyle/>
          <a:p>
            <a:pPr marL="254003" indent="0">
              <a:buNone/>
            </a:pPr>
            <a:r>
              <a:rPr lang="en-GB" sz="3200" b="1" dirty="0">
                <a:solidFill>
                  <a:schemeClr val="bg2">
                    <a:lumMod val="75000"/>
                  </a:schemeClr>
                </a:solidFill>
              </a:rPr>
              <a:t>The European Health Data Space (EHDS) </a:t>
            </a:r>
            <a:r>
              <a:rPr lang="en-GB" sz="3200" dirty="0">
                <a:solidFill>
                  <a:schemeClr val="bg2">
                    <a:lumMod val="75000"/>
                  </a:schemeClr>
                </a:solidFill>
              </a:rPr>
              <a:t>will be a key pillar of the strong </a:t>
            </a:r>
            <a:r>
              <a:rPr lang="en-GB" sz="3200" dirty="0">
                <a:solidFill>
                  <a:schemeClr val="bg2">
                    <a:lumMod val="75000"/>
                  </a:schemeClr>
                </a:solidFill>
                <a:hlinkClick r:id="rId2">
                  <a:extLst>
                    <a:ext uri="{A12FA001-AC4F-418D-AE19-62706E023703}">
                      <ahyp:hlinkClr xmlns:ahyp="http://schemas.microsoft.com/office/drawing/2018/hyperlinkcolor" val="tx"/>
                    </a:ext>
                  </a:extLst>
                </a:hlinkClick>
              </a:rPr>
              <a:t>European</a:t>
            </a:r>
            <a:r>
              <a:rPr lang="fr-FR" sz="3200" dirty="0">
                <a:solidFill>
                  <a:schemeClr val="bg2">
                    <a:lumMod val="75000"/>
                  </a:schemeClr>
                </a:solidFill>
                <a:hlinkClick r:id="rId2">
                  <a:extLst>
                    <a:ext uri="{A12FA001-AC4F-418D-AE19-62706E023703}">
                      <ahyp:hlinkClr xmlns:ahyp="http://schemas.microsoft.com/office/drawing/2018/hyperlinkcolor" val="tx"/>
                    </a:ext>
                  </a:extLst>
                </a:hlinkClick>
              </a:rPr>
              <a:t> </a:t>
            </a:r>
            <a:r>
              <a:rPr lang="en-GB" sz="3200" dirty="0">
                <a:solidFill>
                  <a:schemeClr val="bg2">
                    <a:lumMod val="75000"/>
                  </a:schemeClr>
                </a:solidFill>
                <a:hlinkClick r:id="rId2">
                  <a:extLst>
                    <a:ext uri="{A12FA001-AC4F-418D-AE19-62706E023703}">
                      <ahyp:hlinkClr xmlns:ahyp="http://schemas.microsoft.com/office/drawing/2018/hyperlinkcolor" val="tx"/>
                    </a:ext>
                  </a:extLst>
                </a:hlinkClick>
              </a:rPr>
              <a:t>Health Union</a:t>
            </a:r>
            <a:r>
              <a:rPr lang="en-GB" sz="3200" dirty="0">
                <a:solidFill>
                  <a:schemeClr val="bg2">
                    <a:lumMod val="75000"/>
                  </a:schemeClr>
                </a:solidFill>
              </a:rPr>
              <a:t> and is the first common EU data space in a specific area to emerge from the </a:t>
            </a:r>
            <a:r>
              <a:rPr lang="en-GB" sz="3200" dirty="0">
                <a:solidFill>
                  <a:schemeClr val="bg2">
                    <a:lumMod val="75000"/>
                  </a:schemeClr>
                </a:solidFill>
                <a:hlinkClick r:id="rId3">
                  <a:extLst>
                    <a:ext uri="{A12FA001-AC4F-418D-AE19-62706E023703}">
                      <ahyp:hlinkClr xmlns:ahyp="http://schemas.microsoft.com/office/drawing/2018/hyperlinkcolor" val="tx"/>
                    </a:ext>
                  </a:extLst>
                </a:hlinkClick>
              </a:rPr>
              <a:t>European</a:t>
            </a:r>
            <a:r>
              <a:rPr lang="fr-FR" sz="3200" dirty="0">
                <a:solidFill>
                  <a:schemeClr val="bg2">
                    <a:lumMod val="75000"/>
                  </a:schemeClr>
                </a:solidFill>
                <a:hlinkClick r:id="rId3">
                  <a:extLst>
                    <a:ext uri="{A12FA001-AC4F-418D-AE19-62706E023703}">
                      <ahyp:hlinkClr xmlns:ahyp="http://schemas.microsoft.com/office/drawing/2018/hyperlinkcolor" val="tx"/>
                    </a:ext>
                  </a:extLst>
                </a:hlinkClick>
              </a:rPr>
              <a:t> </a:t>
            </a:r>
            <a:r>
              <a:rPr lang="en-GB" sz="3200" dirty="0">
                <a:solidFill>
                  <a:schemeClr val="bg2">
                    <a:lumMod val="75000"/>
                  </a:schemeClr>
                </a:solidFill>
                <a:hlinkClick r:id="rId3">
                  <a:extLst>
                    <a:ext uri="{A12FA001-AC4F-418D-AE19-62706E023703}">
                      <ahyp:hlinkClr xmlns:ahyp="http://schemas.microsoft.com/office/drawing/2018/hyperlinkcolor" val="tx"/>
                    </a:ext>
                  </a:extLst>
                </a:hlinkClick>
              </a:rPr>
              <a:t>strategy for data</a:t>
            </a:r>
            <a:r>
              <a:rPr lang="en-GB" sz="3200" dirty="0">
                <a:solidFill>
                  <a:schemeClr val="bg2">
                    <a:lumMod val="75000"/>
                  </a:schemeClr>
                </a:solidFill>
              </a:rPr>
              <a:t>.</a:t>
            </a:r>
            <a:endParaRPr lang="fr-FR" sz="3200" dirty="0">
              <a:solidFill>
                <a:schemeClr val="bg2">
                  <a:lumMod val="75000"/>
                </a:schemeClr>
              </a:solidFill>
            </a:endParaRPr>
          </a:p>
          <a:p>
            <a:pPr marL="254003" indent="0">
              <a:buNone/>
            </a:pPr>
            <a:endParaRPr lang="fr-FR" sz="3200" dirty="0">
              <a:solidFill>
                <a:schemeClr val="bg2">
                  <a:lumMod val="75000"/>
                </a:schemeClr>
              </a:solidFill>
            </a:endParaRPr>
          </a:p>
          <a:p>
            <a:pPr marL="254003" indent="0">
              <a:buNone/>
            </a:pPr>
            <a:r>
              <a:rPr lang="fr-FR" sz="3200" b="1" dirty="0">
                <a:solidFill>
                  <a:schemeClr val="bg2">
                    <a:lumMod val="75000"/>
                  </a:schemeClr>
                </a:solidFill>
              </a:rPr>
              <a:t>The EHDS </a:t>
            </a:r>
            <a:r>
              <a:rPr lang="fr-FR" sz="3200" b="1" dirty="0" err="1">
                <a:solidFill>
                  <a:schemeClr val="bg2">
                    <a:lumMod val="75000"/>
                  </a:schemeClr>
                </a:solidFill>
              </a:rPr>
              <a:t>will</a:t>
            </a:r>
            <a:r>
              <a:rPr lang="fr-FR" sz="3200" b="1" dirty="0">
                <a:solidFill>
                  <a:schemeClr val="bg2">
                    <a:lumMod val="75000"/>
                  </a:schemeClr>
                </a:solidFill>
              </a:rPr>
              <a:t>:</a:t>
            </a:r>
          </a:p>
          <a:p>
            <a:pPr lvl="0"/>
            <a:r>
              <a:rPr lang="en-GB" sz="3200" dirty="0">
                <a:solidFill>
                  <a:schemeClr val="bg2">
                    <a:lumMod val="75000"/>
                  </a:schemeClr>
                </a:solidFill>
              </a:rPr>
              <a:t>empower individuals to take control of their health data and facilitate the exchange of data for the delivery of healthcare across the EU (</a:t>
            </a:r>
            <a:r>
              <a:rPr lang="en-GB" sz="3200" u="sng" dirty="0">
                <a:solidFill>
                  <a:schemeClr val="bg2">
                    <a:lumMod val="75000"/>
                  </a:schemeClr>
                </a:solidFill>
                <a:hlinkClick r:id="rId4">
                  <a:extLst>
                    <a:ext uri="{A12FA001-AC4F-418D-AE19-62706E023703}">
                      <ahyp:hlinkClr xmlns:ahyp="http://schemas.microsoft.com/office/drawing/2018/hyperlinkcolor" val="tx"/>
                    </a:ext>
                  </a:extLst>
                </a:hlinkClick>
              </a:rPr>
              <a:t>primary use of data</a:t>
            </a:r>
            <a:r>
              <a:rPr lang="en-GB" sz="3200" dirty="0">
                <a:solidFill>
                  <a:schemeClr val="bg2">
                    <a:lumMod val="75000"/>
                  </a:schemeClr>
                </a:solidFill>
              </a:rPr>
              <a:t>)</a:t>
            </a:r>
            <a:endParaRPr lang="fr-FR" sz="3200" dirty="0">
              <a:solidFill>
                <a:schemeClr val="bg2">
                  <a:lumMod val="75000"/>
                </a:schemeClr>
              </a:solidFill>
            </a:endParaRPr>
          </a:p>
          <a:p>
            <a:pPr lvl="0"/>
            <a:r>
              <a:rPr lang="en-GB" sz="3200" dirty="0">
                <a:solidFill>
                  <a:schemeClr val="bg2">
                    <a:lumMod val="75000"/>
                  </a:schemeClr>
                </a:solidFill>
              </a:rPr>
              <a:t>foster a genuine single market for electronic health record systems</a:t>
            </a:r>
            <a:endParaRPr lang="fr-FR" sz="3200" dirty="0">
              <a:solidFill>
                <a:schemeClr val="bg2">
                  <a:lumMod val="75000"/>
                </a:schemeClr>
              </a:solidFill>
            </a:endParaRPr>
          </a:p>
          <a:p>
            <a:pPr lvl="0"/>
            <a:r>
              <a:rPr lang="en-GB" sz="3200" dirty="0">
                <a:solidFill>
                  <a:schemeClr val="bg2">
                    <a:lumMod val="75000"/>
                  </a:schemeClr>
                </a:solidFill>
              </a:rPr>
              <a:t>provide a consistent, trustworthy, and efficient system for reusing health data for research, innovation, policy-making, and regulatory activities (</a:t>
            </a:r>
            <a:r>
              <a:rPr lang="en-GB" sz="3200" u="sng" dirty="0">
                <a:solidFill>
                  <a:schemeClr val="bg2">
                    <a:lumMod val="75000"/>
                  </a:schemeClr>
                </a:solidFill>
                <a:hlinkClick r:id="rId5">
                  <a:extLst>
                    <a:ext uri="{A12FA001-AC4F-418D-AE19-62706E023703}">
                      <ahyp:hlinkClr xmlns:ahyp="http://schemas.microsoft.com/office/drawing/2018/hyperlinkcolor" val="tx"/>
                    </a:ext>
                  </a:extLst>
                </a:hlinkClick>
              </a:rPr>
              <a:t>secondary use of data</a:t>
            </a:r>
            <a:r>
              <a:rPr lang="en-GB" sz="3200" dirty="0">
                <a:solidFill>
                  <a:schemeClr val="bg2">
                    <a:lumMod val="75000"/>
                  </a:schemeClr>
                </a:solidFill>
              </a:rPr>
              <a:t>)</a:t>
            </a:r>
            <a:endParaRPr lang="fr-FR" sz="3200" dirty="0">
              <a:solidFill>
                <a:schemeClr val="bg2">
                  <a:lumMod val="75000"/>
                </a:schemeClr>
              </a:solidFill>
            </a:endParaRPr>
          </a:p>
          <a:p>
            <a:endParaRPr lang="es-ES" dirty="0"/>
          </a:p>
        </p:txBody>
      </p:sp>
      <p:sp>
        <p:nvSpPr>
          <p:cNvPr id="6" name="Marcador de texto 5">
            <a:extLst>
              <a:ext uri="{FF2B5EF4-FFF2-40B4-BE49-F238E27FC236}">
                <a16:creationId xmlns:a16="http://schemas.microsoft.com/office/drawing/2014/main" id="{672CFD43-4F12-4C2A-ACB9-D957FC00EAA3}"/>
              </a:ext>
            </a:extLst>
          </p:cNvPr>
          <p:cNvSpPr>
            <a:spLocks noGrp="1"/>
          </p:cNvSpPr>
          <p:nvPr>
            <p:ph type="body" idx="5"/>
          </p:nvPr>
        </p:nvSpPr>
        <p:spPr>
          <a:xfrm>
            <a:off x="14316636" y="3070556"/>
            <a:ext cx="9744637" cy="6994200"/>
          </a:xfrm>
        </p:spPr>
        <p:txBody>
          <a:bodyPr/>
          <a:lstStyle/>
          <a:p>
            <a:r>
              <a:rPr lang="en-US" sz="3200" dirty="0">
                <a:solidFill>
                  <a:schemeClr val="bg2">
                    <a:lumMod val="75000"/>
                  </a:schemeClr>
                </a:solidFill>
                <a:latin typeface="Open Sans" panose="020B0606030504020204"/>
              </a:rPr>
              <a:t>Direct Grant though will accelerate the establishment of health data access bodies in the Member States and/or expand their capacities and missions. 21 countries, €40 million (EU4Health)</a:t>
            </a:r>
          </a:p>
          <a:p>
            <a:endParaRPr lang="en-US" sz="3200" dirty="0">
              <a:solidFill>
                <a:schemeClr val="bg2">
                  <a:lumMod val="75000"/>
                </a:schemeClr>
              </a:solidFill>
              <a:latin typeface="Open Sans" panose="020B0606030504020204"/>
            </a:endParaRPr>
          </a:p>
          <a:p>
            <a:r>
              <a:rPr lang="en-US" sz="3200" dirty="0">
                <a:solidFill>
                  <a:schemeClr val="bg2">
                    <a:lumMod val="75000"/>
                  </a:schemeClr>
                </a:solidFill>
                <a:latin typeface="Open Sans" panose="020B0606030504020204"/>
              </a:rPr>
              <a:t>In France it is coordinated by French Data Hub</a:t>
            </a:r>
          </a:p>
          <a:p>
            <a:endParaRPr lang="en-US" sz="3200" dirty="0">
              <a:solidFill>
                <a:schemeClr val="bg2">
                  <a:lumMod val="75000"/>
                </a:schemeClr>
              </a:solidFill>
              <a:latin typeface="Open Sans" panose="020B0606030504020204"/>
            </a:endParaRPr>
          </a:p>
          <a:p>
            <a:r>
              <a:rPr lang="en-US" sz="3200" dirty="0">
                <a:solidFill>
                  <a:schemeClr val="bg2">
                    <a:lumMod val="75000"/>
                  </a:schemeClr>
                </a:solidFill>
                <a:latin typeface="Open Sans" panose="020B0606030504020204"/>
              </a:rPr>
              <a:t>CHU Lille received funding within </a:t>
            </a:r>
            <a:r>
              <a:rPr lang="en-US" sz="3200" b="1" dirty="0">
                <a:solidFill>
                  <a:schemeClr val="bg2">
                    <a:lumMod val="75000"/>
                  </a:schemeClr>
                </a:solidFill>
                <a:latin typeface="Open Sans" panose="020B0606030504020204"/>
              </a:rPr>
              <a:t>WP8 Strengthening data quality</a:t>
            </a:r>
            <a:endParaRPr lang="fr-FR" altLang="fr-FR" sz="3200" b="1" dirty="0">
              <a:solidFill>
                <a:schemeClr val="bg2">
                  <a:lumMod val="75000"/>
                </a:schemeClr>
              </a:solidFill>
              <a:latin typeface="Open Sans" panose="020B0606030504020204"/>
            </a:endParaRPr>
          </a:p>
          <a:p>
            <a:endParaRPr lang="es-ES" dirty="0"/>
          </a:p>
        </p:txBody>
      </p:sp>
      <p:sp>
        <p:nvSpPr>
          <p:cNvPr id="7" name="Flèche : droite 6">
            <a:extLst>
              <a:ext uri="{FF2B5EF4-FFF2-40B4-BE49-F238E27FC236}">
                <a16:creationId xmlns:a16="http://schemas.microsoft.com/office/drawing/2014/main" id="{DC896560-CC06-4292-AFEF-97135FBF4142}"/>
              </a:ext>
            </a:extLst>
          </p:cNvPr>
          <p:cNvSpPr/>
          <p:nvPr/>
        </p:nvSpPr>
        <p:spPr>
          <a:xfrm>
            <a:off x="10511017" y="2453880"/>
            <a:ext cx="4415219" cy="93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8" name="Rectangle 7">
            <a:extLst>
              <a:ext uri="{FF2B5EF4-FFF2-40B4-BE49-F238E27FC236}">
                <a16:creationId xmlns:a16="http://schemas.microsoft.com/office/drawing/2014/main" id="{1D2D3B15-305F-4D2C-97DD-9BA109C03873}"/>
              </a:ext>
            </a:extLst>
          </p:cNvPr>
          <p:cNvSpPr/>
          <p:nvPr/>
        </p:nvSpPr>
        <p:spPr>
          <a:xfrm>
            <a:off x="0" y="12694025"/>
            <a:ext cx="24384000" cy="102197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9" name="Rectangle 8">
            <a:extLst>
              <a:ext uri="{FF2B5EF4-FFF2-40B4-BE49-F238E27FC236}">
                <a16:creationId xmlns:a16="http://schemas.microsoft.com/office/drawing/2014/main" id="{7D6F18BB-D5E8-4492-B77A-1E00EE85D420}"/>
              </a:ext>
            </a:extLst>
          </p:cNvPr>
          <p:cNvSpPr/>
          <p:nvPr/>
        </p:nvSpPr>
        <p:spPr>
          <a:xfrm>
            <a:off x="448238" y="268943"/>
            <a:ext cx="1416421" cy="144848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10" name="ZoneTexte 9">
            <a:extLst>
              <a:ext uri="{FF2B5EF4-FFF2-40B4-BE49-F238E27FC236}">
                <a16:creationId xmlns:a16="http://schemas.microsoft.com/office/drawing/2014/main" id="{09D615CE-C664-480C-BF36-76793EFC4EC4}"/>
              </a:ext>
            </a:extLst>
          </p:cNvPr>
          <p:cNvSpPr txBox="1"/>
          <p:nvPr/>
        </p:nvSpPr>
        <p:spPr>
          <a:xfrm>
            <a:off x="1048347" y="13007510"/>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3009794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694A6B-C7DE-46F8-97CD-2C21C8D3D31D}"/>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247B4CA0-61D1-47A3-95F6-AB55AA14AE2D}"/>
              </a:ext>
            </a:extLst>
          </p:cNvPr>
          <p:cNvSpPr>
            <a:spLocks noGrp="1"/>
          </p:cNvSpPr>
          <p:nvPr>
            <p:ph type="body" idx="1"/>
          </p:nvPr>
        </p:nvSpPr>
        <p:spPr/>
        <p:txBody>
          <a:bodyPr>
            <a:normAutofit/>
          </a:bodyPr>
          <a:lstStyle/>
          <a:p>
            <a:endParaRPr lang="fr-FR"/>
          </a:p>
        </p:txBody>
      </p:sp>
      <p:sp>
        <p:nvSpPr>
          <p:cNvPr id="4" name="Espace réservé du texte 3">
            <a:extLst>
              <a:ext uri="{FF2B5EF4-FFF2-40B4-BE49-F238E27FC236}">
                <a16:creationId xmlns:a16="http://schemas.microsoft.com/office/drawing/2014/main" id="{862ED7FA-F239-4F18-A571-D970AFE9BA54}"/>
              </a:ext>
            </a:extLst>
          </p:cNvPr>
          <p:cNvSpPr>
            <a:spLocks noGrp="1"/>
          </p:cNvSpPr>
          <p:nvPr>
            <p:ph type="body" idx="3"/>
          </p:nvPr>
        </p:nvSpPr>
        <p:spPr/>
        <p:txBody>
          <a:bodyPr>
            <a:normAutofit/>
          </a:bodyPr>
          <a:lstStyle/>
          <a:p>
            <a:endParaRPr lang="fr-FR"/>
          </a:p>
        </p:txBody>
      </p:sp>
      <p:sp>
        <p:nvSpPr>
          <p:cNvPr id="5" name="Espace réservé du texte 4">
            <a:extLst>
              <a:ext uri="{FF2B5EF4-FFF2-40B4-BE49-F238E27FC236}">
                <a16:creationId xmlns:a16="http://schemas.microsoft.com/office/drawing/2014/main" id="{B839AFB4-4F0F-4206-872A-FE138F8FED42}"/>
              </a:ext>
            </a:extLst>
          </p:cNvPr>
          <p:cNvSpPr>
            <a:spLocks noGrp="1"/>
          </p:cNvSpPr>
          <p:nvPr>
            <p:ph type="body" idx="4"/>
          </p:nvPr>
        </p:nvSpPr>
        <p:spPr/>
        <p:txBody>
          <a:bodyPr/>
          <a:lstStyle/>
          <a:p>
            <a:endParaRPr lang="fr-FR"/>
          </a:p>
        </p:txBody>
      </p:sp>
      <p:sp>
        <p:nvSpPr>
          <p:cNvPr id="6" name="Espace réservé du texte 5">
            <a:extLst>
              <a:ext uri="{FF2B5EF4-FFF2-40B4-BE49-F238E27FC236}">
                <a16:creationId xmlns:a16="http://schemas.microsoft.com/office/drawing/2014/main" id="{8752D814-8E2B-459C-A2E7-BB9E6BFB6B94}"/>
              </a:ext>
            </a:extLst>
          </p:cNvPr>
          <p:cNvSpPr>
            <a:spLocks noGrp="1"/>
          </p:cNvSpPr>
          <p:nvPr>
            <p:ph type="body" idx="5"/>
          </p:nvPr>
        </p:nvSpPr>
        <p:spPr/>
        <p:txBody>
          <a:bodyPr/>
          <a:lstStyle/>
          <a:p>
            <a:endParaRPr lang="fr-FR"/>
          </a:p>
        </p:txBody>
      </p:sp>
      <p:pic>
        <p:nvPicPr>
          <p:cNvPr id="8" name="Image 7">
            <a:extLst>
              <a:ext uri="{FF2B5EF4-FFF2-40B4-BE49-F238E27FC236}">
                <a16:creationId xmlns:a16="http://schemas.microsoft.com/office/drawing/2014/main" id="{C2AC61B7-281D-49D6-8D76-CD3E7A90019B}"/>
              </a:ext>
            </a:extLst>
          </p:cNvPr>
          <p:cNvPicPr>
            <a:picLocks noChangeAspect="1"/>
          </p:cNvPicPr>
          <p:nvPr/>
        </p:nvPicPr>
        <p:blipFill>
          <a:blip r:embed="rId3"/>
          <a:stretch>
            <a:fillRect/>
          </a:stretch>
        </p:blipFill>
        <p:spPr>
          <a:xfrm>
            <a:off x="17353" y="18097"/>
            <a:ext cx="24349299" cy="13679811"/>
          </a:xfrm>
          <a:prstGeom prst="rect">
            <a:avLst/>
          </a:prstGeom>
        </p:spPr>
      </p:pic>
      <p:sp>
        <p:nvSpPr>
          <p:cNvPr id="9" name="ZoneTexte 8">
            <a:extLst>
              <a:ext uri="{FF2B5EF4-FFF2-40B4-BE49-F238E27FC236}">
                <a16:creationId xmlns:a16="http://schemas.microsoft.com/office/drawing/2014/main" id="{351B69CE-BD5E-4B2D-9A10-B2FB2B82512D}"/>
              </a:ext>
            </a:extLst>
          </p:cNvPr>
          <p:cNvSpPr txBox="1"/>
          <p:nvPr/>
        </p:nvSpPr>
        <p:spPr>
          <a:xfrm>
            <a:off x="1048347" y="13097160"/>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335416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E1984F-5CD0-453E-A398-9AF4A6162A16}"/>
              </a:ext>
            </a:extLst>
          </p:cNvPr>
          <p:cNvSpPr/>
          <p:nvPr/>
        </p:nvSpPr>
        <p:spPr>
          <a:xfrm>
            <a:off x="0" y="13186809"/>
            <a:ext cx="24384000" cy="529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1828823" hangingPunct="1">
              <a:lnSpc>
                <a:spcPct val="100000"/>
              </a:lnSpc>
              <a:spcBef>
                <a:spcPts val="0"/>
              </a:spcBef>
              <a:buSzTx/>
              <a:buNone/>
              <a:defRPr/>
            </a:pPr>
            <a:endParaRPr lang="fr-FR" sz="3600" kern="1200">
              <a:solidFill>
                <a:srgbClr val="FFFFFF"/>
              </a:solidFill>
              <a:latin typeface="Arial"/>
            </a:endParaRPr>
          </a:p>
        </p:txBody>
      </p:sp>
      <p:sp>
        <p:nvSpPr>
          <p:cNvPr id="2" name="Titre 1">
            <a:extLst>
              <a:ext uri="{FF2B5EF4-FFF2-40B4-BE49-F238E27FC236}">
                <a16:creationId xmlns:a16="http://schemas.microsoft.com/office/drawing/2014/main" id="{16D8F6CE-603F-4876-AE2F-94DF66A479D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364B7ECC-8EE9-4EBD-9BBD-0EBAD6641992}"/>
              </a:ext>
            </a:extLst>
          </p:cNvPr>
          <p:cNvSpPr>
            <a:spLocks noGrp="1"/>
          </p:cNvSpPr>
          <p:nvPr>
            <p:ph type="body" idx="1"/>
          </p:nvPr>
        </p:nvSpPr>
        <p:spPr/>
        <p:txBody>
          <a:bodyPr>
            <a:normAutofit/>
          </a:bodyPr>
          <a:lstStyle/>
          <a:p>
            <a:endParaRPr lang="fr-FR"/>
          </a:p>
        </p:txBody>
      </p:sp>
      <p:sp>
        <p:nvSpPr>
          <p:cNvPr id="4" name="Espace réservé du texte 3">
            <a:extLst>
              <a:ext uri="{FF2B5EF4-FFF2-40B4-BE49-F238E27FC236}">
                <a16:creationId xmlns:a16="http://schemas.microsoft.com/office/drawing/2014/main" id="{BCAB8DEB-B1DA-4274-8F94-7305F1FD167E}"/>
              </a:ext>
            </a:extLst>
          </p:cNvPr>
          <p:cNvSpPr>
            <a:spLocks noGrp="1"/>
          </p:cNvSpPr>
          <p:nvPr>
            <p:ph type="body" idx="3"/>
          </p:nvPr>
        </p:nvSpPr>
        <p:spPr/>
        <p:txBody>
          <a:bodyPr>
            <a:normAutofit/>
          </a:bodyPr>
          <a:lstStyle/>
          <a:p>
            <a:endParaRPr lang="fr-FR"/>
          </a:p>
        </p:txBody>
      </p:sp>
      <p:sp>
        <p:nvSpPr>
          <p:cNvPr id="5" name="Espace réservé du texte 4">
            <a:extLst>
              <a:ext uri="{FF2B5EF4-FFF2-40B4-BE49-F238E27FC236}">
                <a16:creationId xmlns:a16="http://schemas.microsoft.com/office/drawing/2014/main" id="{8F9741EA-A022-4D56-995C-AD939BEB2E37}"/>
              </a:ext>
            </a:extLst>
          </p:cNvPr>
          <p:cNvSpPr>
            <a:spLocks noGrp="1"/>
          </p:cNvSpPr>
          <p:nvPr>
            <p:ph type="body" idx="4"/>
          </p:nvPr>
        </p:nvSpPr>
        <p:spPr/>
        <p:txBody>
          <a:bodyPr/>
          <a:lstStyle/>
          <a:p>
            <a:endParaRPr lang="fr-FR"/>
          </a:p>
        </p:txBody>
      </p:sp>
      <p:sp>
        <p:nvSpPr>
          <p:cNvPr id="6" name="Espace réservé du texte 5">
            <a:extLst>
              <a:ext uri="{FF2B5EF4-FFF2-40B4-BE49-F238E27FC236}">
                <a16:creationId xmlns:a16="http://schemas.microsoft.com/office/drawing/2014/main" id="{8F726579-B3F2-482B-BEF5-A626FB0DFE7A}"/>
              </a:ext>
            </a:extLst>
          </p:cNvPr>
          <p:cNvSpPr>
            <a:spLocks noGrp="1"/>
          </p:cNvSpPr>
          <p:nvPr>
            <p:ph type="body" idx="5"/>
          </p:nvPr>
        </p:nvSpPr>
        <p:spPr/>
        <p:txBody>
          <a:bodyPr/>
          <a:lstStyle/>
          <a:p>
            <a:endParaRPr lang="fr-FR"/>
          </a:p>
        </p:txBody>
      </p:sp>
      <p:pic>
        <p:nvPicPr>
          <p:cNvPr id="7" name="Image 6">
            <a:extLst>
              <a:ext uri="{FF2B5EF4-FFF2-40B4-BE49-F238E27FC236}">
                <a16:creationId xmlns:a16="http://schemas.microsoft.com/office/drawing/2014/main" id="{50F8E6C8-FED9-4946-8DDE-9E141540C787}"/>
              </a:ext>
            </a:extLst>
          </p:cNvPr>
          <p:cNvPicPr>
            <a:picLocks noChangeAspect="1"/>
          </p:cNvPicPr>
          <p:nvPr/>
        </p:nvPicPr>
        <p:blipFill>
          <a:blip r:embed="rId3"/>
          <a:stretch>
            <a:fillRect/>
          </a:stretch>
        </p:blipFill>
        <p:spPr>
          <a:xfrm>
            <a:off x="-35860" y="-216459"/>
            <a:ext cx="24509507" cy="13688597"/>
          </a:xfrm>
          <a:prstGeom prst="rect">
            <a:avLst/>
          </a:prstGeom>
        </p:spPr>
      </p:pic>
      <p:sp>
        <p:nvSpPr>
          <p:cNvPr id="8" name="ZoneTexte 7">
            <a:extLst>
              <a:ext uri="{FF2B5EF4-FFF2-40B4-BE49-F238E27FC236}">
                <a16:creationId xmlns:a16="http://schemas.microsoft.com/office/drawing/2014/main" id="{646941B3-0A1B-46D5-8F74-28937515AD44}"/>
              </a:ext>
            </a:extLst>
          </p:cNvPr>
          <p:cNvSpPr txBox="1"/>
          <p:nvPr/>
        </p:nvSpPr>
        <p:spPr>
          <a:xfrm>
            <a:off x="1048347" y="13186811"/>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122597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688278" y="11658534"/>
            <a:ext cx="8832981" cy="1138773"/>
          </a:xfrm>
          <a:prstGeom prst="rect">
            <a:avLst/>
          </a:prstGeom>
          <a:noFill/>
        </p:spPr>
        <p:txBody>
          <a:bodyPr wrap="square" rtlCol="0">
            <a:spAutoFit/>
          </a:bodyPr>
          <a:lstStyle/>
          <a:p>
            <a:pPr marL="0" indent="0" algn="ctr" defTabSz="2438430" hangingPunct="1">
              <a:lnSpc>
                <a:spcPct val="100000"/>
              </a:lnSpc>
              <a:spcBef>
                <a:spcPts val="0"/>
              </a:spcBef>
              <a:buSzTx/>
              <a:buNone/>
            </a:pPr>
            <a:endParaRPr lang="fr-FR" sz="3600" kern="1200" dirty="0">
              <a:solidFill>
                <a:prstClr val="black"/>
              </a:solidFill>
              <a:latin typeface="Calibri" panose="020F0502020204030204" pitchFamily="34" charset="0"/>
              <a:cs typeface="Calibri" panose="020F0502020204030204" pitchFamily="34" charset="0"/>
            </a:endParaRPr>
          </a:p>
          <a:p>
            <a:pPr marL="0" indent="0" algn="ctr" defTabSz="2438430" hangingPunct="1">
              <a:lnSpc>
                <a:spcPct val="100000"/>
              </a:lnSpc>
              <a:spcBef>
                <a:spcPts val="0"/>
              </a:spcBef>
              <a:buSzTx/>
              <a:buNone/>
            </a:pPr>
            <a:r>
              <a:rPr lang="fr-FR" sz="3200" b="1" kern="1200" dirty="0">
                <a:solidFill>
                  <a:prstClr val="black">
                    <a:lumMod val="65000"/>
                    <a:lumOff val="35000"/>
                  </a:prstClr>
                </a:solidFill>
                <a:latin typeface="Calibri" panose="020F0502020204030204" pitchFamily="34" charset="0"/>
                <a:cs typeface="Calibri" panose="020F0502020204030204" pitchFamily="34" charset="0"/>
              </a:rPr>
              <a:t>19 novembre 2024</a:t>
            </a:r>
          </a:p>
        </p:txBody>
      </p:sp>
      <p:sp>
        <p:nvSpPr>
          <p:cNvPr id="5" name="ZoneTexte 4"/>
          <p:cNvSpPr txBox="1"/>
          <p:nvPr/>
        </p:nvSpPr>
        <p:spPr>
          <a:xfrm>
            <a:off x="3551040" y="2614322"/>
            <a:ext cx="17137904" cy="3416320"/>
          </a:xfrm>
          <a:prstGeom prst="rect">
            <a:avLst/>
          </a:prstGeom>
          <a:noFill/>
        </p:spPr>
        <p:txBody>
          <a:bodyPr wrap="square" rtlCol="0">
            <a:spAutoFit/>
          </a:bodyPr>
          <a:lstStyle/>
          <a:p>
            <a:pPr marL="0" indent="0" algn="ctr" defTabSz="2438430" hangingPunct="1">
              <a:lnSpc>
                <a:spcPct val="100000"/>
              </a:lnSpc>
              <a:spcBef>
                <a:spcPts val="0"/>
              </a:spcBef>
              <a:buSzTx/>
              <a:buNone/>
            </a:pPr>
            <a:r>
              <a:rPr lang="fr-FR" sz="7200" kern="1200" dirty="0">
                <a:solidFill>
                  <a:srgbClr val="000000"/>
                </a:solidFill>
                <a:latin typeface="Calibri" panose="020F0502020204030204" pitchFamily="34" charset="0"/>
                <a:cs typeface="Calibri" panose="020F0502020204030204" pitchFamily="34" charset="0"/>
              </a:rPr>
              <a:t>Réunion nationale CRMW</a:t>
            </a:r>
          </a:p>
          <a:p>
            <a:pPr marL="0" indent="0" algn="ctr" defTabSz="2438430" hangingPunct="1">
              <a:lnSpc>
                <a:spcPct val="100000"/>
              </a:lnSpc>
              <a:spcBef>
                <a:spcPts val="0"/>
              </a:spcBef>
              <a:buSzTx/>
              <a:buNone/>
            </a:pPr>
            <a:endParaRPr lang="fr-FR" sz="4800" kern="1200" dirty="0">
              <a:solidFill>
                <a:srgbClr val="000000"/>
              </a:solidFill>
              <a:latin typeface="Calibri" panose="020F0502020204030204" pitchFamily="34" charset="0"/>
              <a:cs typeface="Calibri" panose="020F0502020204030204" pitchFamily="34" charset="0"/>
            </a:endParaRPr>
          </a:p>
          <a:p>
            <a:pPr marL="0" indent="0" algn="ctr" defTabSz="2438430" hangingPunct="1">
              <a:lnSpc>
                <a:spcPct val="100000"/>
              </a:lnSpc>
              <a:spcBef>
                <a:spcPts val="0"/>
              </a:spcBef>
              <a:buSzTx/>
              <a:buNone/>
            </a:pPr>
            <a:r>
              <a:rPr lang="fr-FR" sz="4800" kern="1200" dirty="0">
                <a:solidFill>
                  <a:srgbClr val="000000"/>
                </a:solidFill>
                <a:latin typeface="Calibri" panose="020F0502020204030204" pitchFamily="34" charset="0"/>
                <a:cs typeface="Calibri" panose="020F0502020204030204" pitchFamily="34" charset="0"/>
              </a:rPr>
              <a:t>Coordination : Nadine </a:t>
            </a:r>
            <a:r>
              <a:rPr lang="fr-FR" sz="4800" kern="1200" dirty="0" err="1">
                <a:solidFill>
                  <a:srgbClr val="000000"/>
                </a:solidFill>
                <a:latin typeface="Calibri" panose="020F0502020204030204" pitchFamily="34" charset="0"/>
                <a:cs typeface="Calibri" panose="020F0502020204030204" pitchFamily="34" charset="0"/>
              </a:rPr>
              <a:t>Ajzenberg</a:t>
            </a:r>
            <a:r>
              <a:rPr lang="fr-FR" sz="4800" kern="1200" dirty="0">
                <a:solidFill>
                  <a:srgbClr val="000000"/>
                </a:solidFill>
                <a:latin typeface="Calibri" panose="020F0502020204030204" pitchFamily="34" charset="0"/>
                <a:cs typeface="Calibri" panose="020F0502020204030204" pitchFamily="34" charset="0"/>
              </a:rPr>
              <a:t> </a:t>
            </a:r>
          </a:p>
          <a:p>
            <a:pPr marL="0" indent="0" algn="ctr" defTabSz="2438430" hangingPunct="1">
              <a:lnSpc>
                <a:spcPct val="100000"/>
              </a:lnSpc>
              <a:spcBef>
                <a:spcPts val="0"/>
              </a:spcBef>
              <a:buSzTx/>
              <a:buNone/>
            </a:pPr>
            <a:r>
              <a:rPr lang="fr-FR" sz="4800" kern="1200" dirty="0">
                <a:solidFill>
                  <a:srgbClr val="000000"/>
                </a:solidFill>
                <a:latin typeface="Calibri" panose="020F0502020204030204" pitchFamily="34" charset="0"/>
                <a:cs typeface="Calibri" panose="020F0502020204030204" pitchFamily="34" charset="0"/>
              </a:rPr>
              <a:t>nadine.ajzenberg@aphp.fr </a:t>
            </a:r>
            <a:endParaRPr lang="fr-FR" sz="4800" kern="1200" dirty="0">
              <a:solidFill>
                <a:prstClr val="black"/>
              </a:solidFill>
              <a:latin typeface="Calibri" panose="020F0502020204030204" pitchFamily="34" charset="0"/>
              <a:cs typeface="Calibri" panose="020F0502020204030204" pitchFamily="34" charset="0"/>
            </a:endParaRPr>
          </a:p>
        </p:txBody>
      </p:sp>
      <p:sp>
        <p:nvSpPr>
          <p:cNvPr id="2" name="Rectangle 1"/>
          <p:cNvSpPr/>
          <p:nvPr/>
        </p:nvSpPr>
        <p:spPr>
          <a:xfrm>
            <a:off x="3935083" y="521296"/>
            <a:ext cx="16417824" cy="1077218"/>
          </a:xfrm>
          <a:prstGeom prst="rect">
            <a:avLst/>
          </a:prstGeom>
        </p:spPr>
        <p:txBody>
          <a:bodyPr wrap="square">
            <a:spAutoFit/>
          </a:bodyPr>
          <a:lstStyle/>
          <a:p>
            <a:pPr marL="0" indent="0" algn="ctr" defTabSz="2438430" hangingPunct="1">
              <a:lnSpc>
                <a:spcPct val="100000"/>
              </a:lnSpc>
              <a:spcBef>
                <a:spcPts val="0"/>
              </a:spcBef>
              <a:buSzTx/>
              <a:buNone/>
            </a:pPr>
            <a:r>
              <a:rPr lang="fr-FR" sz="6400" b="1" kern="1200" dirty="0">
                <a:solidFill>
                  <a:prstClr val="black">
                    <a:lumMod val="65000"/>
                    <a:lumOff val="35000"/>
                  </a:prstClr>
                </a:solidFill>
                <a:latin typeface="Calibri" panose="020F0502020204030204" pitchFamily="34" charset="0"/>
                <a:cs typeface="Calibri" panose="020F0502020204030204" pitchFamily="34" charset="0"/>
              </a:rPr>
              <a:t>DIU </a:t>
            </a:r>
            <a:r>
              <a:rPr lang="fr-FR" sz="6400" b="1" kern="1200" dirty="0">
                <a:solidFill>
                  <a:prstClr val="black"/>
                </a:solidFill>
                <a:latin typeface="Calibri" panose="020F0502020204030204" pitchFamily="34" charset="0"/>
                <a:cs typeface="Calibri" panose="020F0502020204030204" pitchFamily="34" charset="0"/>
              </a:rPr>
              <a:t>Francophone </a:t>
            </a:r>
            <a:r>
              <a:rPr lang="fr-FR" sz="6400" b="1" kern="1200" dirty="0">
                <a:solidFill>
                  <a:prstClr val="black">
                    <a:lumMod val="65000"/>
                    <a:lumOff val="35000"/>
                  </a:prstClr>
                </a:solidFill>
                <a:latin typeface="Calibri" panose="020F0502020204030204" pitchFamily="34" charset="0"/>
                <a:cs typeface="Calibri" panose="020F0502020204030204" pitchFamily="34" charset="0"/>
              </a:rPr>
              <a:t>d’Hémostase et Thrombose</a:t>
            </a:r>
          </a:p>
        </p:txBody>
      </p:sp>
    </p:spTree>
    <p:extLst>
      <p:ext uri="{BB962C8B-B14F-4D97-AF65-F5344CB8AC3E}">
        <p14:creationId xmlns:p14="http://schemas.microsoft.com/office/powerpoint/2010/main" val="490011382"/>
      </p:ext>
    </p:extLst>
  </p:cSld>
  <p:clrMapOvr>
    <a:masterClrMapping/>
  </p:clrMapOvr>
  <mc:AlternateContent xmlns:mc="http://schemas.openxmlformats.org/markup-compatibility/2006" xmlns:p14="http://schemas.microsoft.com/office/powerpoint/2010/main">
    <mc:Choice Requires="p14">
      <p:transition spd="slow" p14:dur="2000" advTm="17358"/>
    </mc:Choice>
    <mc:Fallback xmlns="">
      <p:transition spd="slow" advTm="1735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09EE8F-2BFE-4A50-ABD2-B0C52E331FB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7F257E8-D80D-4647-A033-562430F49164}"/>
              </a:ext>
            </a:extLst>
          </p:cNvPr>
          <p:cNvSpPr>
            <a:spLocks noGrp="1"/>
          </p:cNvSpPr>
          <p:nvPr>
            <p:ph type="body" idx="1"/>
          </p:nvPr>
        </p:nvSpPr>
        <p:spPr/>
        <p:txBody>
          <a:bodyPr>
            <a:normAutofit/>
          </a:bodyPr>
          <a:lstStyle/>
          <a:p>
            <a:endParaRPr lang="fr-FR"/>
          </a:p>
        </p:txBody>
      </p:sp>
      <p:sp>
        <p:nvSpPr>
          <p:cNvPr id="4" name="Espace réservé du texte 3">
            <a:extLst>
              <a:ext uri="{FF2B5EF4-FFF2-40B4-BE49-F238E27FC236}">
                <a16:creationId xmlns:a16="http://schemas.microsoft.com/office/drawing/2014/main" id="{C81C44C3-8A68-4FFD-B107-5B2AEF527DD4}"/>
              </a:ext>
            </a:extLst>
          </p:cNvPr>
          <p:cNvSpPr>
            <a:spLocks noGrp="1"/>
          </p:cNvSpPr>
          <p:nvPr>
            <p:ph type="body" idx="3"/>
          </p:nvPr>
        </p:nvSpPr>
        <p:spPr/>
        <p:txBody>
          <a:bodyPr>
            <a:normAutofit/>
          </a:bodyPr>
          <a:lstStyle/>
          <a:p>
            <a:endParaRPr lang="fr-FR"/>
          </a:p>
        </p:txBody>
      </p:sp>
      <p:sp>
        <p:nvSpPr>
          <p:cNvPr id="5" name="Espace réservé du texte 4">
            <a:extLst>
              <a:ext uri="{FF2B5EF4-FFF2-40B4-BE49-F238E27FC236}">
                <a16:creationId xmlns:a16="http://schemas.microsoft.com/office/drawing/2014/main" id="{CC232946-1FE3-4654-8C6C-7B13D2CEBF69}"/>
              </a:ext>
            </a:extLst>
          </p:cNvPr>
          <p:cNvSpPr>
            <a:spLocks noGrp="1"/>
          </p:cNvSpPr>
          <p:nvPr>
            <p:ph type="body" idx="4"/>
          </p:nvPr>
        </p:nvSpPr>
        <p:spPr/>
        <p:txBody>
          <a:bodyPr/>
          <a:lstStyle/>
          <a:p>
            <a:endParaRPr lang="fr-FR"/>
          </a:p>
        </p:txBody>
      </p:sp>
      <p:sp>
        <p:nvSpPr>
          <p:cNvPr id="6" name="Espace réservé du texte 5">
            <a:extLst>
              <a:ext uri="{FF2B5EF4-FFF2-40B4-BE49-F238E27FC236}">
                <a16:creationId xmlns:a16="http://schemas.microsoft.com/office/drawing/2014/main" id="{E7E8E3BB-866D-47CB-ABDC-ECD9FB83981B}"/>
              </a:ext>
            </a:extLst>
          </p:cNvPr>
          <p:cNvSpPr>
            <a:spLocks noGrp="1"/>
          </p:cNvSpPr>
          <p:nvPr>
            <p:ph type="body" idx="5"/>
          </p:nvPr>
        </p:nvSpPr>
        <p:spPr/>
        <p:txBody>
          <a:bodyPr/>
          <a:lstStyle/>
          <a:p>
            <a:endParaRPr lang="fr-FR"/>
          </a:p>
        </p:txBody>
      </p:sp>
      <p:pic>
        <p:nvPicPr>
          <p:cNvPr id="7" name="Image 6">
            <a:extLst>
              <a:ext uri="{FF2B5EF4-FFF2-40B4-BE49-F238E27FC236}">
                <a16:creationId xmlns:a16="http://schemas.microsoft.com/office/drawing/2014/main" id="{599003FF-C568-4C86-9230-C9ACFD1176A4}"/>
              </a:ext>
            </a:extLst>
          </p:cNvPr>
          <p:cNvPicPr>
            <a:picLocks noChangeAspect="1"/>
          </p:cNvPicPr>
          <p:nvPr/>
        </p:nvPicPr>
        <p:blipFill>
          <a:blip r:embed="rId3"/>
          <a:stretch>
            <a:fillRect/>
          </a:stretch>
        </p:blipFill>
        <p:spPr>
          <a:xfrm>
            <a:off x="0" y="16515"/>
            <a:ext cx="24384000" cy="13699488"/>
          </a:xfrm>
          <a:prstGeom prst="rect">
            <a:avLst/>
          </a:prstGeom>
        </p:spPr>
      </p:pic>
      <p:sp>
        <p:nvSpPr>
          <p:cNvPr id="9" name="ZoneTexte 8">
            <a:extLst>
              <a:ext uri="{FF2B5EF4-FFF2-40B4-BE49-F238E27FC236}">
                <a16:creationId xmlns:a16="http://schemas.microsoft.com/office/drawing/2014/main" id="{8BABF605-1234-422A-8145-91D60645A50F}"/>
              </a:ext>
            </a:extLst>
          </p:cNvPr>
          <p:cNvSpPr txBox="1"/>
          <p:nvPr/>
        </p:nvSpPr>
        <p:spPr>
          <a:xfrm>
            <a:off x="1048347" y="13186811"/>
            <a:ext cx="22322117" cy="523220"/>
          </a:xfrm>
          <a:prstGeom prst="rect">
            <a:avLst/>
          </a:prstGeom>
          <a:noFill/>
        </p:spPr>
        <p:txBody>
          <a:bodyPr wrap="square" rtlCol="0">
            <a:spAutoFit/>
          </a:bodyPr>
          <a:lstStyle/>
          <a:p>
            <a:pPr marL="0" indent="0" algn="ctr" defTabSz="1828823" hangingPunct="1">
              <a:lnSpc>
                <a:spcPct val="100000"/>
              </a:lnSpc>
              <a:spcBef>
                <a:spcPts val="0"/>
              </a:spcBef>
              <a:buSzTx/>
              <a:buNone/>
              <a:defRPr/>
            </a:pPr>
            <a:r>
              <a:rPr lang="fr-FR" sz="2800" kern="1200" dirty="0">
                <a:solidFill>
                  <a:srgbClr val="03418C">
                    <a:lumMod val="50000"/>
                  </a:srgbClr>
                </a:solidFill>
                <a:latin typeface="Arial"/>
              </a:rPr>
              <a:t>Points d'actualités du CRMW - 19/11/2024</a:t>
            </a:r>
          </a:p>
        </p:txBody>
      </p:sp>
    </p:spTree>
    <p:extLst>
      <p:ext uri="{BB962C8B-B14F-4D97-AF65-F5344CB8AC3E}">
        <p14:creationId xmlns:p14="http://schemas.microsoft.com/office/powerpoint/2010/main" val="18000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Vers la </a:t>
            </a:r>
            <a:r>
              <a:rPr lang="fr-FR" dirty="0" err="1"/>
              <a:t>Dematerialisation</a:t>
            </a:r>
            <a:endParaRPr lang="fr-FR" dirty="0"/>
          </a:p>
        </p:txBody>
      </p:sp>
      <p:sp>
        <p:nvSpPr>
          <p:cNvPr id="4" name="Espace réservé du numéro de diapositive 3"/>
          <p:cNvSpPr>
            <a:spLocks noGrp="1"/>
          </p:cNvSpPr>
          <p:nvPr>
            <p:ph type="sldNum" sz="quarter" idx="12"/>
          </p:nvPr>
        </p:nvSpPr>
        <p:spPr/>
        <p:txBody>
          <a:bodyPr/>
          <a:lstStyle/>
          <a:p>
            <a:pPr marL="0" indent="0" defTabSz="914400" hangingPunct="1">
              <a:lnSpc>
                <a:spcPct val="100000"/>
              </a:lnSpc>
              <a:spcBef>
                <a:spcPts val="0"/>
              </a:spcBef>
              <a:buSzTx/>
              <a:buNone/>
            </a:pPr>
            <a:fld id="{CC4CDF5D-D1A2-2F44-8E1D-8836F22CBCCA}" type="slidenum">
              <a:rPr lang="fr-FR" kern="1200">
                <a:latin typeface="Calibri"/>
              </a:rPr>
              <a:pPr marL="0" indent="0" defTabSz="914400" hangingPunct="1">
                <a:lnSpc>
                  <a:spcPct val="100000"/>
                </a:lnSpc>
                <a:spcBef>
                  <a:spcPts val="0"/>
                </a:spcBef>
                <a:buSzTx/>
                <a:buNone/>
              </a:pPr>
              <a:t>31</a:t>
            </a:fld>
            <a:endParaRPr lang="fr-FR" kern="1200" dirty="0">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446963" y="827927"/>
            <a:ext cx="18517438" cy="1365698"/>
          </a:xfrm>
        </p:spPr>
        <p:txBody>
          <a:bodyPr/>
          <a:lstStyle/>
          <a:p>
            <a:r>
              <a:rPr lang="fr-FR" dirty="0"/>
              <a:t>Evolution de la communication entre le CRMW et les prescripteurs</a:t>
            </a:r>
            <a:br>
              <a:rPr lang="fr-FR" dirty="0"/>
            </a:br>
            <a:endParaRPr lang="fr-FR" dirty="0"/>
          </a:p>
        </p:txBody>
      </p:sp>
      <p:sp>
        <p:nvSpPr>
          <p:cNvPr id="5" name="Sous-titre 4"/>
          <p:cNvSpPr>
            <a:spLocks noGrp="1"/>
          </p:cNvSpPr>
          <p:nvPr>
            <p:ph type="subTitle" idx="1"/>
          </p:nvPr>
        </p:nvSpPr>
        <p:spPr>
          <a:xfrm>
            <a:off x="1446962" y="2193624"/>
            <a:ext cx="21483376" cy="10359404"/>
          </a:xfrm>
        </p:spPr>
        <p:txBody>
          <a:bodyPr/>
          <a:lstStyle/>
          <a:p>
            <a:r>
              <a:rPr lang="fr-FR" dirty="0"/>
              <a:t>Quelles informations sont concernées?</a:t>
            </a:r>
          </a:p>
          <a:p>
            <a:pPr lvl="1"/>
            <a:r>
              <a:rPr lang="fr-FR" dirty="0"/>
              <a:t>accord et refus d’inclusion</a:t>
            </a:r>
          </a:p>
          <a:p>
            <a:pPr lvl="1"/>
            <a:r>
              <a:rPr lang="fr-FR" dirty="0"/>
              <a:t>Comptes-rendus d’analyses phénotypiques</a:t>
            </a:r>
          </a:p>
          <a:p>
            <a:pPr lvl="1"/>
            <a:r>
              <a:rPr lang="fr-FR" dirty="0"/>
              <a:t>Comptes-rendus de biologie moléculaire</a:t>
            </a:r>
          </a:p>
          <a:p>
            <a:pPr lvl="1"/>
            <a:r>
              <a:rPr lang="fr-FR" dirty="0"/>
              <a:t>Comptes-rendus de confrontation phénotype/génotype</a:t>
            </a:r>
          </a:p>
          <a:p>
            <a:pPr lvl="1"/>
            <a:endParaRPr lang="fr-FR" sz="3000" dirty="0"/>
          </a:p>
          <a:p>
            <a:pPr marL="0" lvl="1">
              <a:spcBef>
                <a:spcPts val="0"/>
              </a:spcBef>
              <a:buFont typeface="Arial"/>
              <a:buChar char="•"/>
            </a:pPr>
            <a:r>
              <a:rPr lang="fr-FR" sz="3000" dirty="0"/>
              <a:t>Comment la communication a –t-elle évoluée?</a:t>
            </a:r>
          </a:p>
          <a:p>
            <a:pPr lvl="1"/>
            <a:r>
              <a:rPr lang="fr-FR" dirty="0"/>
              <a:t>Utilisation d’une adresse </a:t>
            </a:r>
            <a:r>
              <a:rPr lang="fr-FR" dirty="0" err="1"/>
              <a:t>mssanté</a:t>
            </a:r>
            <a:r>
              <a:rPr lang="fr-FR" dirty="0"/>
              <a:t> générique : </a:t>
            </a:r>
            <a:r>
              <a:rPr lang="fr-FR" dirty="0">
                <a:hlinkClick r:id="rId3">
                  <a:extLst>
                    <a:ext uri="{A12FA001-AC4F-418D-AE19-62706E023703}">
                      <ahyp:hlinkClr xmlns:ahyp="http://schemas.microsoft.com/office/drawing/2018/hyperlinkcolor" val="tx"/>
                    </a:ext>
                  </a:extLst>
                </a:hlinkClick>
              </a:rPr>
              <a:t>crmr.willebrand@chu-lille.mssante.fr</a:t>
            </a:r>
            <a:endParaRPr lang="fr-FR" dirty="0"/>
          </a:p>
          <a:p>
            <a:pPr lvl="1"/>
            <a:r>
              <a:rPr lang="fr-FR" dirty="0"/>
              <a:t>Utilisation de la plateforme de transfert sécurisée : </a:t>
            </a:r>
            <a:r>
              <a:rPr lang="fr-FR" dirty="0">
                <a:hlinkClick r:id="rId4">
                  <a:extLst>
                    <a:ext uri="{A12FA001-AC4F-418D-AE19-62706E023703}">
                      <ahyp:hlinkClr xmlns:ahyp="http://schemas.microsoft.com/office/drawing/2018/hyperlinkcolor" val="tx"/>
                    </a:ext>
                  </a:extLst>
                </a:hlinkClick>
              </a:rPr>
              <a:t>https://chutransfert.chru-lille.fr</a:t>
            </a:r>
            <a:endParaRPr lang="fr-FR" dirty="0"/>
          </a:p>
          <a:p>
            <a:pPr lvl="1"/>
            <a:endParaRPr lang="fr-FR" dirty="0"/>
          </a:p>
          <a:p>
            <a:pPr marL="0" lvl="1">
              <a:spcBef>
                <a:spcPts val="0"/>
              </a:spcBef>
              <a:buFont typeface="Arial"/>
              <a:buChar char="•"/>
            </a:pPr>
            <a:r>
              <a:rPr lang="fr-FR" sz="3000" dirty="0"/>
              <a:t>Quels sont les avantages ?</a:t>
            </a:r>
          </a:p>
          <a:p>
            <a:pPr lvl="1"/>
            <a:r>
              <a:rPr lang="fr-FR" dirty="0"/>
              <a:t>Augmentation de la sécurité de transfert des données</a:t>
            </a:r>
          </a:p>
          <a:p>
            <a:pPr lvl="1"/>
            <a:r>
              <a:rPr lang="fr-FR" dirty="0"/>
              <a:t>Diminution de la quantité de papier</a:t>
            </a:r>
          </a:p>
          <a:p>
            <a:pPr lvl="1"/>
            <a:r>
              <a:rPr lang="fr-FR" dirty="0"/>
              <a:t>Rapidité de transfert</a:t>
            </a:r>
          </a:p>
          <a:p>
            <a:pPr lvl="1"/>
            <a:r>
              <a:rPr lang="fr-FR" dirty="0"/>
              <a:t>Possibilité de multiplier les destinataires à la demande du prescripteur</a:t>
            </a:r>
          </a:p>
          <a:p>
            <a:pPr marL="1065600" lvl="1" indent="0">
              <a:buNone/>
            </a:pPr>
            <a:endParaRPr lang="fr-FR" dirty="0"/>
          </a:p>
          <a:p>
            <a:pPr marL="0" lvl="1">
              <a:spcBef>
                <a:spcPts val="0"/>
              </a:spcBef>
              <a:buFont typeface="Arial"/>
              <a:buChar char="•"/>
            </a:pPr>
            <a:r>
              <a:rPr lang="fr-FR" sz="3000" dirty="0"/>
              <a:t>Quand?</a:t>
            </a:r>
          </a:p>
          <a:p>
            <a:pPr lvl="1"/>
            <a:r>
              <a:rPr lang="fr-FR" dirty="0"/>
              <a:t>Depuis le 16/09. Il est toujours temps de nous adresser ou de modifier vos préférences de communication en nous envoyant un mail : </a:t>
            </a:r>
            <a:r>
              <a:rPr lang="fr-FR" dirty="0">
                <a:hlinkClick r:id="rId5">
                  <a:extLst>
                    <a:ext uri="{A12FA001-AC4F-418D-AE19-62706E023703}">
                      <ahyp:hlinkClr xmlns:ahyp="http://schemas.microsoft.com/office/drawing/2018/hyperlinkcolor" val="tx"/>
                    </a:ext>
                  </a:extLst>
                </a:hlinkClick>
              </a:rPr>
              <a:t>crmw.lille@chu-lille.fr</a:t>
            </a:r>
            <a:endParaRPr lang="fr-FR" dirty="0"/>
          </a:p>
          <a:p>
            <a:pPr marL="0" lvl="1" indent="0">
              <a:spcBef>
                <a:spcPts val="0"/>
              </a:spcBef>
              <a:buNone/>
            </a:pPr>
            <a:endParaRPr lang="fr-FR" sz="5200" dirty="0"/>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32</a:t>
            </a:fld>
            <a:endParaRPr lang="fr-FR" kern="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291840" y="561594"/>
            <a:ext cx="16672560" cy="1870888"/>
          </a:xfrm>
        </p:spPr>
        <p:txBody>
          <a:bodyPr/>
          <a:lstStyle/>
          <a:p>
            <a:pPr algn="ctr"/>
            <a:r>
              <a:rPr lang="fr-FR" sz="4800" dirty="0"/>
              <a:t>Journée Scientifique du CRMW </a:t>
            </a:r>
            <a:br>
              <a:rPr lang="fr-FR" sz="4800" dirty="0"/>
            </a:br>
            <a:r>
              <a:rPr lang="fr-FR" sz="4800" dirty="0"/>
              <a:t> </a:t>
            </a:r>
            <a:r>
              <a:rPr lang="fr-FR" sz="4800" strike="sngStrike" dirty="0"/>
              <a:t>10 avril 2025</a:t>
            </a:r>
            <a:r>
              <a:rPr lang="fr-FR" sz="4800" dirty="0"/>
              <a:t> </a:t>
            </a:r>
            <a:r>
              <a:rPr lang="fr-FR" sz="4800" u="sng" dirty="0">
                <a:solidFill>
                  <a:srgbClr val="FF0000"/>
                </a:solidFill>
              </a:rPr>
              <a:t>15 mai 2025 </a:t>
            </a:r>
            <a:r>
              <a:rPr lang="fr-FR" sz="4800" dirty="0"/>
              <a:t>au KB </a:t>
            </a:r>
            <a:r>
              <a:rPr lang="fr-FR" sz="2800" b="0" dirty="0">
                <a:solidFill>
                  <a:srgbClr val="FF0000"/>
                </a:solidFill>
              </a:rPr>
              <a:t>(date modifiée après la </a:t>
            </a:r>
            <a:r>
              <a:rPr lang="fr-FR" sz="2800" b="0" dirty="0" err="1">
                <a:solidFill>
                  <a:srgbClr val="FF0000"/>
                </a:solidFill>
              </a:rPr>
              <a:t>visio</a:t>
            </a:r>
            <a:r>
              <a:rPr lang="fr-FR" sz="2800" b="0" dirty="0">
                <a:solidFill>
                  <a:srgbClr val="FF0000"/>
                </a:solidFill>
              </a:rPr>
              <a:t> du 19/11/2024)</a:t>
            </a:r>
            <a:endParaRPr lang="fr-FR" sz="4800" dirty="0">
              <a:solidFill>
                <a:srgbClr val="FF0000"/>
              </a:solidFill>
            </a:endParaRPr>
          </a:p>
        </p:txBody>
      </p:sp>
      <p:sp>
        <p:nvSpPr>
          <p:cNvPr id="5" name="Sous-titre 4"/>
          <p:cNvSpPr>
            <a:spLocks noGrp="1"/>
          </p:cNvSpPr>
          <p:nvPr>
            <p:ph type="subTitle" idx="1"/>
          </p:nvPr>
        </p:nvSpPr>
        <p:spPr>
          <a:xfrm>
            <a:off x="1745673" y="3959443"/>
            <a:ext cx="20349555" cy="7395742"/>
          </a:xfrm>
        </p:spPr>
        <p:txBody>
          <a:bodyPr/>
          <a:lstStyle/>
          <a:p>
            <a:pPr>
              <a:lnSpc>
                <a:spcPct val="150000"/>
              </a:lnSpc>
            </a:pPr>
            <a:r>
              <a:rPr lang="fr-FR" sz="3200" dirty="0"/>
              <a:t>Comme chaque année, le CRMW organise une journée scientifique où sont présentés les projets de recherche autour de la Maladie de Willebrand.</a:t>
            </a:r>
          </a:p>
          <a:p>
            <a:pPr>
              <a:lnSpc>
                <a:spcPct val="150000"/>
              </a:lnSpc>
            </a:pPr>
            <a:r>
              <a:rPr lang="fr-FR" sz="3200" dirty="0"/>
              <a:t>C’est l’occasion d’inviter toute personne qui souhaite partager un travail sur la thématique du CRMW, de suivre les avancées des projets en cours, de partager un moment privilégié de réflexion collaborative sur les travaux futurs.</a:t>
            </a:r>
          </a:p>
          <a:p>
            <a:pPr>
              <a:lnSpc>
                <a:spcPct val="150000"/>
              </a:lnSpc>
            </a:pPr>
            <a:r>
              <a:rPr lang="fr-FR" sz="3200" dirty="0"/>
              <a:t>Si vous êtes concernés, n’hésitez pas à nous contacter!</a:t>
            </a:r>
          </a:p>
          <a:p>
            <a:pPr lvl="1">
              <a:lnSpc>
                <a:spcPct val="150000"/>
              </a:lnSpc>
            </a:pPr>
            <a:r>
              <a:rPr lang="fr-FR" sz="3200" dirty="0">
                <a:hlinkClick r:id="rId2"/>
              </a:rPr>
              <a:t>crmw.lille@chu-lille.fr</a:t>
            </a:r>
            <a:endParaRPr lang="fr-FR" sz="3200" dirty="0"/>
          </a:p>
          <a:p>
            <a:pPr lvl="1">
              <a:lnSpc>
                <a:spcPct val="150000"/>
              </a:lnSpc>
            </a:pPr>
            <a:r>
              <a:rPr lang="fr-FR" sz="3200" dirty="0"/>
              <a:t>03 20 44 48 91</a:t>
            </a:r>
          </a:p>
        </p:txBody>
      </p:sp>
      <p:sp>
        <p:nvSpPr>
          <p:cNvPr id="3" name="Espace réservé du numéro de diapositive 2"/>
          <p:cNvSpPr>
            <a:spLocks noGrp="1"/>
          </p:cNvSpPr>
          <p:nvPr>
            <p:ph type="sldNum" sz="quarter" idx="12"/>
          </p:nvPr>
        </p:nvSpPr>
        <p:spPr/>
        <p:txBody>
          <a:bodyPr/>
          <a:lstStyle/>
          <a:p>
            <a:pPr marL="0" indent="0" defTabSz="914400" hangingPunct="1">
              <a:lnSpc>
                <a:spcPct val="100000"/>
              </a:lnSpc>
              <a:spcBef>
                <a:spcPts val="0"/>
              </a:spcBef>
              <a:buSzTx/>
              <a:buNone/>
            </a:pPr>
            <a:fld id="{A29100DB-461A-A443-B660-7C1355EFFE50}" type="slidenum">
              <a:rPr lang="fr-FR" kern="1200"/>
              <a:pPr marL="0" indent="0" defTabSz="914400" hangingPunct="1">
                <a:lnSpc>
                  <a:spcPct val="100000"/>
                </a:lnSpc>
                <a:spcBef>
                  <a:spcPts val="0"/>
                </a:spcBef>
                <a:buSzTx/>
                <a:buNone/>
              </a:pPr>
              <a:t>33</a:t>
            </a:fld>
            <a:endParaRPr lang="fr-FR" kern="1200" dirty="0"/>
          </a:p>
        </p:txBody>
      </p:sp>
    </p:spTree>
    <p:extLst>
      <p:ext uri="{BB962C8B-B14F-4D97-AF65-F5344CB8AC3E}">
        <p14:creationId xmlns:p14="http://schemas.microsoft.com/office/powerpoint/2010/main" val="3809219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re de diapositive"/>
          <p:cNvSpPr txBox="1">
            <a:spLocks noGrp="1"/>
          </p:cNvSpPr>
          <p:nvPr>
            <p:ph type="title"/>
          </p:nvPr>
        </p:nvSpPr>
        <p:spPr>
          <a:prstGeom prst="rect">
            <a:avLst/>
          </a:prstGeom>
        </p:spPr>
        <p:txBody>
          <a:bodyPr>
            <a:normAutofit/>
          </a:bodyPr>
          <a:lstStyle/>
          <a:p>
            <a:pPr defTabSz="1658070">
              <a:defRPr sz="5780" spc="-115"/>
            </a:pPr>
            <a:r>
              <a:rPr lang="fr-FR" sz="5400"/>
              <a:t>Observatoire des traitements</a:t>
            </a:r>
            <a:br>
              <a:rPr lang="fr-FR" sz="5400" dirty="0"/>
            </a:br>
            <a:r>
              <a:rPr lang="fr-FR" sz="5400" dirty="0"/>
              <a:t>Syndrome de Willebrand acquis</a:t>
            </a:r>
            <a:endParaRPr sz="5400" dirty="0"/>
          </a:p>
        </p:txBody>
      </p:sp>
      <p:sp>
        <p:nvSpPr>
          <p:cNvPr id="232" name="Numéro de diapositive"/>
          <p:cNvSpPr txBox="1">
            <a:spLocks noGrp="1"/>
          </p:cNvSpPr>
          <p:nvPr>
            <p:ph type="sldNum" sz="quarter" idx="2"/>
          </p:nvPr>
        </p:nvSpPr>
        <p:spPr>
          <a:xfrm>
            <a:off x="23524943" y="12928102"/>
            <a:ext cx="253493" cy="558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2000" b="0" i="0" u="none" strike="noStrike" kern="0" cap="none" spc="0" normalizeH="0" baseline="0" noProof="0">
                <a:ln>
                  <a:noFill/>
                </a:ln>
                <a:solidFill>
                  <a:srgbClr val="F4F3F4"/>
                </a:solidFill>
                <a:effectLst/>
                <a:uLnTx/>
                <a:uFillTx/>
                <a:latin typeface="Martel Sans Regular"/>
                <a:sym typeface="Martel Sans Regular"/>
              </a:rPr>
              <a:pPr marL="0" marR="0" lvl="0" indent="0" algn="ctr" defTabSz="584200" rtl="0" eaLnBrk="1" fontAlgn="auto" latinLnBrk="0" hangingPunct="0">
                <a:lnSpc>
                  <a:spcPct val="100000"/>
                </a:lnSpc>
                <a:spcBef>
                  <a:spcPts val="0"/>
                </a:spcBef>
                <a:spcAft>
                  <a:spcPts val="0"/>
                </a:spcAft>
                <a:buClrTx/>
                <a:buSzTx/>
                <a:buFontTx/>
                <a:buNone/>
                <a:tabLst/>
                <a:defRPr/>
              </a:pPr>
              <a:t>34</a:t>
            </a:fld>
            <a:endParaRPr kumimoji="0" sz="2000" b="0" i="0" u="none" strike="noStrike" kern="0" cap="none" spc="0" normalizeH="0" baseline="0" noProof="0">
              <a:ln>
                <a:noFill/>
              </a:ln>
              <a:solidFill>
                <a:srgbClr val="F4F3F4"/>
              </a:solidFill>
              <a:effectLst/>
              <a:uLnTx/>
              <a:uFillTx/>
              <a:latin typeface="Martel Sans Regular"/>
              <a:sym typeface="Martel Sans Regular"/>
            </a:endParaRPr>
          </a:p>
        </p:txBody>
      </p:sp>
      <p:sp>
        <p:nvSpPr>
          <p:cNvPr id="18" name="Cet exemple est correct">
            <a:extLst>
              <a:ext uri="{FF2B5EF4-FFF2-40B4-BE49-F238E27FC236}">
                <a16:creationId xmlns:a16="http://schemas.microsoft.com/office/drawing/2014/main" id="{4CDB8664-1F9E-431F-99E1-3D8685A1A8A3}"/>
              </a:ext>
            </a:extLst>
          </p:cNvPr>
          <p:cNvSpPr txBox="1">
            <a:spLocks/>
          </p:cNvSpPr>
          <p:nvPr/>
        </p:nvSpPr>
        <p:spPr>
          <a:xfrm>
            <a:off x="742684" y="8764744"/>
            <a:ext cx="11511720" cy="2812068"/>
          </a:xfrm>
          <a:prstGeom prst="rect">
            <a:avLst/>
          </a:prstGeom>
        </p:spPr>
        <p:txBody>
          <a:bodyPr/>
          <a:lstStyle>
            <a:lvl1pPr marL="0" marR="0" indent="0" algn="l" defTabSz="2438338" latinLnBrk="0">
              <a:lnSpc>
                <a:spcPct val="90000"/>
              </a:lnSpc>
              <a:spcBef>
                <a:spcPts val="400"/>
              </a:spcBef>
              <a:spcAft>
                <a:spcPts val="0"/>
              </a:spcAft>
              <a:buClrTx/>
              <a:buSzTx/>
              <a:buFontTx/>
              <a:buNone/>
              <a:tabLst/>
              <a:defRPr sz="2000" b="0" i="0" u="none" strike="noStrike" cap="none" spc="0" baseline="0">
                <a:solidFill>
                  <a:srgbClr val="38558F"/>
                </a:solidFill>
                <a:uFillTx/>
                <a:latin typeface="Martel Sans Regular"/>
                <a:ea typeface="Martel Sans Regular"/>
                <a:cs typeface="Martel Sans Regular"/>
                <a:sym typeface="Martel Sans Regular"/>
              </a:defRPr>
            </a:lvl1pPr>
            <a:lvl2pPr marL="4572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2pPr>
            <a:lvl3pPr marL="9144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3pPr>
            <a:lvl4pPr marL="13716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4pPr>
            <a:lvl5pPr marL="18288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5pPr>
            <a:lvl6pPr marL="0" marR="0" indent="22860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6pPr>
            <a:lvl7pPr marL="0" marR="0" indent="27432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7pPr>
            <a:lvl8pPr marL="0" marR="0" indent="32004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8pPr>
            <a:lvl9pPr marL="0" marR="0" indent="36576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9pPr>
          </a:lstStyle>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1" i="0" u="none" strike="noStrike" kern="0" cap="none" spc="0" normalizeH="0" baseline="0" noProof="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Questionnaire diffusé aux CRC</a:t>
            </a:r>
            <a:endParaRPr kumimoji="0" lang="fr-FR" sz="3200" b="1"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endParaRPr>
          </a:p>
          <a:p>
            <a:pPr marL="457200" marR="0" lvl="0" indent="-457200" algn="just" defTabSz="2438338" rtl="0" eaLnBrk="1" fontAlgn="auto" latinLnBrk="0" hangingPunct="0">
              <a:lnSpc>
                <a:spcPct val="90000"/>
              </a:lnSpc>
              <a:spcBef>
                <a:spcPts val="600"/>
              </a:spcBef>
              <a:spcAft>
                <a:spcPts val="600"/>
              </a:spcAft>
              <a:buClrTx/>
              <a:buSzTx/>
              <a:buFont typeface="Wingdings" panose="05000000000000000000" pitchFamily="2" charset="2"/>
              <a:buChar char="à"/>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 focalise sur des nombres de patients dans chaque indication et schémas posologiques</a:t>
            </a:r>
          </a:p>
          <a:p>
            <a:pPr marL="457200" marR="0" lvl="0" indent="-457200" algn="just" defTabSz="2438338" rtl="0" eaLnBrk="1" fontAlgn="auto" latinLnBrk="0" hangingPunct="0">
              <a:lnSpc>
                <a:spcPct val="90000"/>
              </a:lnSpc>
              <a:spcBef>
                <a:spcPts val="600"/>
              </a:spcBef>
              <a:spcAft>
                <a:spcPts val="600"/>
              </a:spcAft>
              <a:buClrTx/>
              <a:buSzTx/>
              <a:buFont typeface="Wingdings" panose="05000000000000000000" pitchFamily="2" charset="2"/>
              <a:buChar char="à"/>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Aucune donnée identifiante</a:t>
            </a:r>
          </a:p>
          <a:p>
            <a:pPr marL="457200" marR="0" lvl="0" indent="-457200" algn="just" defTabSz="2438338" rtl="0" eaLnBrk="1" fontAlgn="auto" latinLnBrk="0" hangingPunct="0">
              <a:lnSpc>
                <a:spcPct val="90000"/>
              </a:lnSpc>
              <a:spcBef>
                <a:spcPts val="600"/>
              </a:spcBef>
              <a:spcAft>
                <a:spcPts val="600"/>
              </a:spcAft>
              <a:buClrTx/>
              <a:buSzTx/>
              <a:buFont typeface="Wingdings" panose="05000000000000000000" pitchFamily="2" charset="2"/>
              <a:buChar char="à"/>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Période 2022-2023</a:t>
            </a:r>
            <a:endPar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endParaRPr>
          </a:p>
        </p:txBody>
      </p:sp>
      <p:grpSp>
        <p:nvGrpSpPr>
          <p:cNvPr id="2" name="Groupe 1">
            <a:extLst>
              <a:ext uri="{FF2B5EF4-FFF2-40B4-BE49-F238E27FC236}">
                <a16:creationId xmlns:a16="http://schemas.microsoft.com/office/drawing/2014/main" id="{E19AA358-31F2-469F-BCF7-28F4936609B2}"/>
              </a:ext>
            </a:extLst>
          </p:cNvPr>
          <p:cNvGrpSpPr/>
          <p:nvPr/>
        </p:nvGrpSpPr>
        <p:grpSpPr>
          <a:xfrm>
            <a:off x="737789" y="3019245"/>
            <a:ext cx="13193903" cy="8081992"/>
            <a:chOff x="737789" y="2484408"/>
            <a:chExt cx="13193903" cy="8081992"/>
          </a:xfrm>
        </p:grpSpPr>
        <p:sp>
          <p:nvSpPr>
            <p:cNvPr id="9" name="Cet exemple est correct">
              <a:extLst>
                <a:ext uri="{FF2B5EF4-FFF2-40B4-BE49-F238E27FC236}">
                  <a16:creationId xmlns:a16="http://schemas.microsoft.com/office/drawing/2014/main" id="{7573534F-B15A-4B89-9E3E-DE0BA1294714}"/>
                </a:ext>
              </a:extLst>
            </p:cNvPr>
            <p:cNvSpPr txBox="1">
              <a:spLocks/>
            </p:cNvSpPr>
            <p:nvPr/>
          </p:nvSpPr>
          <p:spPr>
            <a:xfrm>
              <a:off x="737789" y="2484408"/>
              <a:ext cx="13193903" cy="8081992"/>
            </a:xfrm>
            <a:prstGeom prst="rect">
              <a:avLst/>
            </a:prstGeom>
          </p:spPr>
          <p:txBody>
            <a:bodyPr/>
            <a:lstStyle>
              <a:lvl1pPr marL="0" marR="0" indent="0" algn="l" defTabSz="2438338" latinLnBrk="0">
                <a:lnSpc>
                  <a:spcPct val="90000"/>
                </a:lnSpc>
                <a:spcBef>
                  <a:spcPts val="400"/>
                </a:spcBef>
                <a:spcAft>
                  <a:spcPts val="0"/>
                </a:spcAft>
                <a:buClrTx/>
                <a:buSzTx/>
                <a:buFontTx/>
                <a:buNone/>
                <a:tabLst/>
                <a:defRPr sz="2000" b="0" i="0" u="none" strike="noStrike" cap="none" spc="0" baseline="0">
                  <a:solidFill>
                    <a:srgbClr val="38558F"/>
                  </a:solidFill>
                  <a:uFillTx/>
                  <a:latin typeface="Martel Sans Regular"/>
                  <a:ea typeface="Martel Sans Regular"/>
                  <a:cs typeface="Martel Sans Regular"/>
                  <a:sym typeface="Martel Sans Regular"/>
                </a:defRPr>
              </a:lvl1pPr>
              <a:lvl2pPr marL="4572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2pPr>
              <a:lvl3pPr marL="9144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3pPr>
              <a:lvl4pPr marL="13716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4pPr>
              <a:lvl5pPr marL="1828800" marR="0" indent="0" algn="l" defTabSz="2438338" latinLnBrk="0">
                <a:lnSpc>
                  <a:spcPct val="90000"/>
                </a:lnSpc>
                <a:spcBef>
                  <a:spcPts val="2500"/>
                </a:spcBef>
                <a:spcAft>
                  <a:spcPts val="0"/>
                </a:spcAft>
                <a:buClrTx/>
                <a:buSzPct val="100000"/>
                <a:buFontTx/>
                <a:buChar char="•"/>
                <a:tabLst/>
                <a:defRPr sz="3000" b="0" i="0" u="none" strike="noStrike" cap="none" spc="0" baseline="0">
                  <a:solidFill>
                    <a:srgbClr val="38558F"/>
                  </a:solidFill>
                  <a:uFillTx/>
                  <a:latin typeface="Calibri Light" panose="020F0302020204030204" pitchFamily="34" charset="0"/>
                  <a:ea typeface="Calibri Light" panose="020F0302020204030204" pitchFamily="34" charset="0"/>
                  <a:cs typeface="Calibri Light" panose="020F0302020204030204" pitchFamily="34" charset="0"/>
                  <a:sym typeface="Martel Sans Regular"/>
                </a:defRPr>
              </a:lvl5pPr>
              <a:lvl6pPr marL="0" marR="0" indent="22860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6pPr>
              <a:lvl7pPr marL="0" marR="0" indent="27432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7pPr>
              <a:lvl8pPr marL="0" marR="0" indent="32004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8pPr>
              <a:lvl9pPr marL="0" marR="0" indent="3657600" algn="l" defTabSz="2438338" latinLnBrk="0">
                <a:lnSpc>
                  <a:spcPct val="90000"/>
                </a:lnSpc>
                <a:spcBef>
                  <a:spcPts val="2500"/>
                </a:spcBef>
                <a:spcAft>
                  <a:spcPts val="0"/>
                </a:spcAft>
                <a:buClrTx/>
                <a:buSzTx/>
                <a:buFontTx/>
                <a:buNone/>
                <a:tabLst/>
                <a:defRPr sz="3000" b="0" i="0" u="none" strike="noStrike" cap="none" spc="0" baseline="0">
                  <a:solidFill>
                    <a:srgbClr val="38558F"/>
                  </a:solidFill>
                  <a:uFillTx/>
                  <a:latin typeface="Martel Sans Regular"/>
                  <a:ea typeface="Martel Sans Regular"/>
                  <a:cs typeface="Martel Sans Regular"/>
                  <a:sym typeface="Martel Sans Regular"/>
                </a:defRPr>
              </a:lvl9pPr>
            </a:lstStyle>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Tensions d’approvisionnement nationales en immunoglobulines IV</a:t>
              </a:r>
              <a:endPar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Intérêt thérapeutique dans le syndrome de Willebrand acquis</a:t>
              </a:r>
              <a:endPar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endParaRPr>
            </a:p>
            <a:p>
              <a:pPr marL="0" marR="0" lvl="0" indent="0" algn="just" defTabSz="2438338" rtl="0" eaLnBrk="1" fontAlgn="auto" latinLnBrk="0" hangingPunct="0">
                <a:lnSpc>
                  <a:spcPct val="90000"/>
                </a:lnSpc>
                <a:spcBef>
                  <a:spcPts val="600"/>
                </a:spcBef>
                <a:spcAft>
                  <a:spcPts val="600"/>
                </a:spcAft>
                <a:buClrTx/>
                <a:buSzTx/>
                <a:buFontTx/>
                <a:buNone/>
                <a:tabLst/>
                <a:defRPr/>
              </a:pPr>
              <a:endPar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endParaRPr>
            </a:p>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1" i="0" u="none" strike="noStrike" kern="0" cap="none" spc="0" normalizeH="0" baseline="0" noProof="0" dirty="0">
                  <a:ln>
                    <a:noFill/>
                  </a:ln>
                  <a:solidFill>
                    <a:srgbClr val="DA1855"/>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Enquête proposée par le 	            et l’Observatoire des Traitements:</a:t>
              </a:r>
            </a:p>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0" i="0" u="sng"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Objectif</a:t>
              </a: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 connaître des modalités d’utilisation des </a:t>
              </a:r>
              <a:r>
                <a:rPr kumimoji="0" lang="fr-FR" sz="3200" b="0" i="0" u="none" strike="noStrike" kern="0" cap="none" spc="0" normalizeH="0" baseline="0" noProof="0" dirty="0" err="1">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IgIV</a:t>
              </a: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 par les médecins experts nationaux pour en informer l’ </a:t>
              </a:r>
            </a:p>
            <a:p>
              <a:pPr marL="0" marR="0" lvl="0" indent="0" algn="just" defTabSz="2438338" rtl="0" eaLnBrk="1" fontAlgn="auto" latinLnBrk="0" hangingPunct="0">
                <a:lnSpc>
                  <a:spcPct val="90000"/>
                </a:lnSpc>
                <a:spcBef>
                  <a:spcPts val="600"/>
                </a:spcBef>
                <a:spcAft>
                  <a:spcPts val="600"/>
                </a:spcAft>
                <a:buClrTx/>
                <a:buSzTx/>
                <a:buFontTx/>
                <a:buNone/>
                <a:tabLst/>
                <a:defRPr/>
              </a:pP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fr-FR" sz="3200" b="0" i="0" u="none" strike="noStrike" kern="0" cap="none" spc="0" normalizeH="0" baseline="0" noProof="0" dirty="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Regular"/>
                </a:rPr>
                <a:t>Ajustement de la gestion des cas de tensions d’approvisionnement, voire du libellé de la hiérarchisation</a:t>
              </a:r>
            </a:p>
          </p:txBody>
        </p:sp>
        <p:pic>
          <p:nvPicPr>
            <p:cNvPr id="19" name="Image 18">
              <a:extLst>
                <a:ext uri="{FF2B5EF4-FFF2-40B4-BE49-F238E27FC236}">
                  <a16:creationId xmlns:a16="http://schemas.microsoft.com/office/drawing/2014/main" id="{389239FD-FC2A-41CB-8D5C-4B316FD39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968" y="4019172"/>
              <a:ext cx="1463716" cy="672794"/>
            </a:xfrm>
            <a:prstGeom prst="rect">
              <a:avLst/>
            </a:prstGeom>
          </p:spPr>
        </p:pic>
        <p:pic>
          <p:nvPicPr>
            <p:cNvPr id="21" name="Image 20">
              <a:extLst>
                <a:ext uri="{FF2B5EF4-FFF2-40B4-BE49-F238E27FC236}">
                  <a16:creationId xmlns:a16="http://schemas.microsoft.com/office/drawing/2014/main" id="{B01B5AE4-272D-422A-9F9E-61BDA9A11D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620"/>
            <a:stretch/>
          </p:blipFill>
          <p:spPr>
            <a:xfrm>
              <a:off x="6996316" y="5453663"/>
              <a:ext cx="1548086" cy="279844"/>
            </a:xfrm>
            <a:prstGeom prst="rect">
              <a:avLst/>
            </a:prstGeom>
          </p:spPr>
        </p:pic>
      </p:grpSp>
      <p:grpSp>
        <p:nvGrpSpPr>
          <p:cNvPr id="23" name="Groupe 22">
            <a:extLst>
              <a:ext uri="{FF2B5EF4-FFF2-40B4-BE49-F238E27FC236}">
                <a16:creationId xmlns:a16="http://schemas.microsoft.com/office/drawing/2014/main" id="{3CE64E95-E630-4EB7-A587-AA03DE21A173}"/>
              </a:ext>
            </a:extLst>
          </p:cNvPr>
          <p:cNvGrpSpPr/>
          <p:nvPr/>
        </p:nvGrpSpPr>
        <p:grpSpPr>
          <a:xfrm>
            <a:off x="16043858" y="2318870"/>
            <a:ext cx="7096392" cy="10039739"/>
            <a:chOff x="756082" y="0"/>
            <a:chExt cx="4564063" cy="6858000"/>
          </a:xfrm>
        </p:grpSpPr>
        <p:grpSp>
          <p:nvGrpSpPr>
            <p:cNvPr id="24" name="Groupe 23">
              <a:extLst>
                <a:ext uri="{FF2B5EF4-FFF2-40B4-BE49-F238E27FC236}">
                  <a16:creationId xmlns:a16="http://schemas.microsoft.com/office/drawing/2014/main" id="{A99102E6-24CE-4693-AB42-FA163F6F6F22}"/>
                </a:ext>
              </a:extLst>
            </p:cNvPr>
            <p:cNvGrpSpPr/>
            <p:nvPr/>
          </p:nvGrpSpPr>
          <p:grpSpPr>
            <a:xfrm>
              <a:off x="756082" y="0"/>
              <a:ext cx="4564063" cy="6858000"/>
              <a:chOff x="3813175" y="0"/>
              <a:chExt cx="4564063" cy="6858000"/>
            </a:xfrm>
          </p:grpSpPr>
          <p:pic>
            <p:nvPicPr>
              <p:cNvPr id="26" name="Picture 2" descr="https://mhemo.fr/wp-content/themes/InterludeThe3P/img/carteMhemo.jpg">
                <a:extLst>
                  <a:ext uri="{FF2B5EF4-FFF2-40B4-BE49-F238E27FC236}">
                    <a16:creationId xmlns:a16="http://schemas.microsoft.com/office/drawing/2014/main" id="{66DF79FE-B3DF-40FC-8F77-77CD9A283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75" y="0"/>
                <a:ext cx="4564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EAF9BD4B-9611-4875-AE1B-A4FF0891EF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874" y="6043197"/>
                <a:ext cx="847436" cy="680876"/>
              </a:xfrm>
              <a:prstGeom prst="rect">
                <a:avLst/>
              </a:prstGeom>
            </p:spPr>
          </p:pic>
          <p:pic>
            <p:nvPicPr>
              <p:cNvPr id="28" name="Image 27">
                <a:extLst>
                  <a:ext uri="{FF2B5EF4-FFF2-40B4-BE49-F238E27FC236}">
                    <a16:creationId xmlns:a16="http://schemas.microsoft.com/office/drawing/2014/main" id="{0D1B2506-44AB-4B20-B2D2-0C7A74FC8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4902" y="2307088"/>
                <a:ext cx="423718" cy="528476"/>
              </a:xfrm>
              <a:prstGeom prst="rect">
                <a:avLst/>
              </a:prstGeom>
            </p:spPr>
          </p:pic>
          <p:pic>
            <p:nvPicPr>
              <p:cNvPr id="29" name="Image 28">
                <a:extLst>
                  <a:ext uri="{FF2B5EF4-FFF2-40B4-BE49-F238E27FC236}">
                    <a16:creationId xmlns:a16="http://schemas.microsoft.com/office/drawing/2014/main" id="{E15DA474-4195-43B8-AECB-F6E0C511D3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9880" y="666632"/>
                <a:ext cx="1000483" cy="528476"/>
              </a:xfrm>
              <a:prstGeom prst="rect">
                <a:avLst/>
              </a:prstGeom>
            </p:spPr>
          </p:pic>
          <p:pic>
            <p:nvPicPr>
              <p:cNvPr id="30" name="Image 29">
                <a:extLst>
                  <a:ext uri="{FF2B5EF4-FFF2-40B4-BE49-F238E27FC236}">
                    <a16:creationId xmlns:a16="http://schemas.microsoft.com/office/drawing/2014/main" id="{4AAB9FBA-056B-40BE-A16F-0330575C82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6569" y="3063757"/>
                <a:ext cx="502080" cy="528476"/>
              </a:xfrm>
              <a:prstGeom prst="rect">
                <a:avLst/>
              </a:prstGeom>
            </p:spPr>
          </p:pic>
          <p:pic>
            <p:nvPicPr>
              <p:cNvPr id="31" name="Image 30">
                <a:extLst>
                  <a:ext uri="{FF2B5EF4-FFF2-40B4-BE49-F238E27FC236}">
                    <a16:creationId xmlns:a16="http://schemas.microsoft.com/office/drawing/2014/main" id="{43D7BCAB-9C37-436C-BA97-63D74B5944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9496" y="2342013"/>
                <a:ext cx="478233" cy="528476"/>
              </a:xfrm>
              <a:prstGeom prst="rect">
                <a:avLst/>
              </a:prstGeom>
            </p:spPr>
          </p:pic>
          <p:pic>
            <p:nvPicPr>
              <p:cNvPr id="32" name="Image 31">
                <a:extLst>
                  <a:ext uri="{FF2B5EF4-FFF2-40B4-BE49-F238E27FC236}">
                    <a16:creationId xmlns:a16="http://schemas.microsoft.com/office/drawing/2014/main" id="{ADEAD74D-C0B1-4C1E-B9B3-3319B1A353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7494" y="5212502"/>
                <a:ext cx="602386" cy="458509"/>
              </a:xfrm>
              <a:prstGeom prst="rect">
                <a:avLst/>
              </a:prstGeom>
            </p:spPr>
          </p:pic>
          <p:pic>
            <p:nvPicPr>
              <p:cNvPr id="33" name="Image 32">
                <a:extLst>
                  <a:ext uri="{FF2B5EF4-FFF2-40B4-BE49-F238E27FC236}">
                    <a16:creationId xmlns:a16="http://schemas.microsoft.com/office/drawing/2014/main" id="{6529143E-5A0F-4A0F-83DC-0E3B04FA50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5108" y="5069627"/>
                <a:ext cx="761930" cy="458509"/>
              </a:xfrm>
              <a:prstGeom prst="rect">
                <a:avLst/>
              </a:prstGeom>
            </p:spPr>
          </p:pic>
          <p:pic>
            <p:nvPicPr>
              <p:cNvPr id="34" name="Image 33">
                <a:extLst>
                  <a:ext uri="{FF2B5EF4-FFF2-40B4-BE49-F238E27FC236}">
                    <a16:creationId xmlns:a16="http://schemas.microsoft.com/office/drawing/2014/main" id="{579406FE-7E52-4BAE-ADEF-56C5C99E1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1843" y="6005458"/>
                <a:ext cx="936555" cy="680876"/>
              </a:xfrm>
              <a:prstGeom prst="rect">
                <a:avLst/>
              </a:prstGeom>
            </p:spPr>
          </p:pic>
          <p:pic>
            <p:nvPicPr>
              <p:cNvPr id="35" name="Image 34">
                <a:extLst>
                  <a:ext uri="{FF2B5EF4-FFF2-40B4-BE49-F238E27FC236}">
                    <a16:creationId xmlns:a16="http://schemas.microsoft.com/office/drawing/2014/main" id="{7A2FDE34-17F0-4368-81ED-7BBB678DFD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4505" y="642531"/>
                <a:ext cx="1000483" cy="528476"/>
              </a:xfrm>
              <a:prstGeom prst="rect">
                <a:avLst/>
              </a:prstGeom>
            </p:spPr>
          </p:pic>
          <p:pic>
            <p:nvPicPr>
              <p:cNvPr id="36" name="Image 35">
                <a:extLst>
                  <a:ext uri="{FF2B5EF4-FFF2-40B4-BE49-F238E27FC236}">
                    <a16:creationId xmlns:a16="http://schemas.microsoft.com/office/drawing/2014/main" id="{00AA6366-D4BC-4B1E-A2F7-CEB7F04DD8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3238" y="92623"/>
                <a:ext cx="1000483" cy="528476"/>
              </a:xfrm>
              <a:prstGeom prst="rect">
                <a:avLst/>
              </a:prstGeom>
            </p:spPr>
          </p:pic>
          <p:pic>
            <p:nvPicPr>
              <p:cNvPr id="37" name="Image 36">
                <a:extLst>
                  <a:ext uri="{FF2B5EF4-FFF2-40B4-BE49-F238E27FC236}">
                    <a16:creationId xmlns:a16="http://schemas.microsoft.com/office/drawing/2014/main" id="{B7471EE6-6110-4117-952E-A10DD89EE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7494" y="3900058"/>
                <a:ext cx="502080" cy="528476"/>
              </a:xfrm>
              <a:prstGeom prst="rect">
                <a:avLst/>
              </a:prstGeom>
            </p:spPr>
          </p:pic>
          <p:pic>
            <p:nvPicPr>
              <p:cNvPr id="38" name="Image 37">
                <a:extLst>
                  <a:ext uri="{FF2B5EF4-FFF2-40B4-BE49-F238E27FC236}">
                    <a16:creationId xmlns:a16="http://schemas.microsoft.com/office/drawing/2014/main" id="{268829BA-CD21-4957-8F3F-4CB6BD028D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18040" y="4258865"/>
                <a:ext cx="721047" cy="528476"/>
              </a:xfrm>
              <a:prstGeom prst="rect">
                <a:avLst/>
              </a:prstGeom>
            </p:spPr>
          </p:pic>
          <p:pic>
            <p:nvPicPr>
              <p:cNvPr id="39" name="Image 38">
                <a:extLst>
                  <a:ext uri="{FF2B5EF4-FFF2-40B4-BE49-F238E27FC236}">
                    <a16:creationId xmlns:a16="http://schemas.microsoft.com/office/drawing/2014/main" id="{2BDCFEA1-8D74-4D7C-9DBF-6C3AE70B95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7882" y="4030265"/>
                <a:ext cx="721047" cy="528476"/>
              </a:xfrm>
              <a:prstGeom prst="rect">
                <a:avLst/>
              </a:prstGeom>
            </p:spPr>
          </p:pic>
          <p:pic>
            <p:nvPicPr>
              <p:cNvPr id="40" name="Image 39">
                <a:extLst>
                  <a:ext uri="{FF2B5EF4-FFF2-40B4-BE49-F238E27FC236}">
                    <a16:creationId xmlns:a16="http://schemas.microsoft.com/office/drawing/2014/main" id="{0E69418E-5210-48BE-B9FA-F483DA040A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7558" y="2658783"/>
                <a:ext cx="721047" cy="528476"/>
              </a:xfrm>
              <a:prstGeom prst="rect">
                <a:avLst/>
              </a:prstGeom>
            </p:spPr>
          </p:pic>
          <p:pic>
            <p:nvPicPr>
              <p:cNvPr id="41" name="Image 40">
                <a:extLst>
                  <a:ext uri="{FF2B5EF4-FFF2-40B4-BE49-F238E27FC236}">
                    <a16:creationId xmlns:a16="http://schemas.microsoft.com/office/drawing/2014/main" id="{93710651-D1E6-4F79-85C1-304371A32C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9621" y="5009651"/>
                <a:ext cx="721047" cy="528476"/>
              </a:xfrm>
              <a:prstGeom prst="rect">
                <a:avLst/>
              </a:prstGeom>
            </p:spPr>
          </p:pic>
          <p:pic>
            <p:nvPicPr>
              <p:cNvPr id="42" name="Image 41">
                <a:extLst>
                  <a:ext uri="{FF2B5EF4-FFF2-40B4-BE49-F238E27FC236}">
                    <a16:creationId xmlns:a16="http://schemas.microsoft.com/office/drawing/2014/main" id="{2EB43629-5B9B-4B2E-862B-6F6D22049D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6176" y="1651070"/>
                <a:ext cx="478233" cy="528476"/>
              </a:xfrm>
              <a:prstGeom prst="rect">
                <a:avLst/>
              </a:prstGeom>
            </p:spPr>
          </p:pic>
        </p:grpSp>
        <p:pic>
          <p:nvPicPr>
            <p:cNvPr id="25" name="Image 24">
              <a:extLst>
                <a:ext uri="{FF2B5EF4-FFF2-40B4-BE49-F238E27FC236}">
                  <a16:creationId xmlns:a16="http://schemas.microsoft.com/office/drawing/2014/main" id="{4749C06F-ED5E-4860-A5C3-A6DDF468D8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1170" y="3190895"/>
              <a:ext cx="721047" cy="528476"/>
            </a:xfrm>
            <a:prstGeom prst="rect">
              <a:avLst/>
            </a:prstGeom>
          </p:spPr>
        </p:pic>
      </p:grpSp>
      <p:sp>
        <p:nvSpPr>
          <p:cNvPr id="43" name="ZoneTexte 42">
            <a:extLst>
              <a:ext uri="{FF2B5EF4-FFF2-40B4-BE49-F238E27FC236}">
                <a16:creationId xmlns:a16="http://schemas.microsoft.com/office/drawing/2014/main" id="{66498084-640E-445C-9E68-15435AD43962}"/>
              </a:ext>
            </a:extLst>
          </p:cNvPr>
          <p:cNvSpPr txBox="1"/>
          <p:nvPr/>
        </p:nvSpPr>
        <p:spPr>
          <a:xfrm>
            <a:off x="12935660" y="11500354"/>
            <a:ext cx="3534768" cy="831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0" rtlCol="0" anchor="t">
            <a:normAutofit/>
          </a:bodyPr>
          <a:lstStyle/>
          <a:p>
            <a:pPr marL="0" marR="0" lvl="0" indent="0" algn="ctr" defTabSz="2438338" rtl="0" eaLnBrk="1" fontAlgn="auto" latinLnBrk="0" hangingPunct="0">
              <a:lnSpc>
                <a:spcPct val="110000"/>
              </a:lnSpc>
              <a:spcBef>
                <a:spcPts val="100"/>
              </a:spcBef>
              <a:spcAft>
                <a:spcPts val="0"/>
              </a:spcAft>
              <a:buClrTx/>
              <a:buSzPct val="100000"/>
              <a:buFontTx/>
              <a:buNone/>
              <a:tabLst/>
              <a:defRPr/>
            </a:pPr>
            <a:r>
              <a:rPr kumimoji="0" lang="fr-FR" sz="4000" b="0" i="0" u="none" strike="noStrike" kern="0" cap="none" spc="0" normalizeH="0" baseline="0" noProof="0">
                <a:ln>
                  <a:noFill/>
                </a:ln>
                <a:solidFill>
                  <a:srgbClr val="38558F"/>
                </a:solidFill>
                <a:effectLst/>
                <a:uLnTx/>
                <a:uFillTx/>
                <a:latin typeface="Calibri" panose="020F0502020204030204" pitchFamily="34" charset="0"/>
                <a:ea typeface="Calibri" panose="020F0502020204030204" pitchFamily="34" charset="0"/>
                <a:cs typeface="Calibri" panose="020F0502020204030204" pitchFamily="34" charset="0"/>
                <a:sym typeface="Martel Sans Bold"/>
              </a:rPr>
              <a:t>17 réponses</a:t>
            </a:r>
          </a:p>
        </p:txBody>
      </p:sp>
    </p:spTree>
    <p:extLst>
      <p:ext uri="{BB962C8B-B14F-4D97-AF65-F5344CB8AC3E}">
        <p14:creationId xmlns:p14="http://schemas.microsoft.com/office/powerpoint/2010/main" val="200215358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re de diapositive"/>
          <p:cNvSpPr txBox="1">
            <a:spLocks noGrp="1"/>
          </p:cNvSpPr>
          <p:nvPr>
            <p:ph type="title"/>
          </p:nvPr>
        </p:nvSpPr>
        <p:spPr>
          <a:prstGeom prst="rect">
            <a:avLst/>
          </a:prstGeom>
        </p:spPr>
        <p:txBody>
          <a:bodyPr>
            <a:normAutofit/>
          </a:bodyPr>
          <a:lstStyle/>
          <a:p>
            <a:pPr defTabSz="1658070">
              <a:defRPr sz="5780" spc="-115"/>
            </a:pPr>
            <a:r>
              <a:rPr lang="fr-FR" sz="5400">
                <a:ea typeface="Calibri" panose="020F0502020204030204" pitchFamily="34" charset="0"/>
              </a:rPr>
              <a:t>Observatoire des traitements</a:t>
            </a:r>
            <a:br>
              <a:rPr lang="fr-FR" sz="5400">
                <a:ea typeface="Calibri" panose="020F0502020204030204" pitchFamily="34" charset="0"/>
              </a:rPr>
            </a:br>
            <a:r>
              <a:rPr lang="fr-FR" sz="5400">
                <a:ea typeface="Calibri" panose="020F0502020204030204" pitchFamily="34" charset="0"/>
              </a:rPr>
              <a:t>Retour sur l’enquête Willebrand acquis</a:t>
            </a:r>
            <a:endParaRPr dirty="0">
              <a:ea typeface="Calibri" panose="020F0502020204030204" pitchFamily="34" charset="0"/>
            </a:endParaRPr>
          </a:p>
        </p:txBody>
      </p:sp>
      <p:sp>
        <p:nvSpPr>
          <p:cNvPr id="232" name="Numéro de diapositive"/>
          <p:cNvSpPr txBox="1">
            <a:spLocks noGrp="1"/>
          </p:cNvSpPr>
          <p:nvPr>
            <p:ph type="sldNum" sz="quarter" idx="2"/>
          </p:nvPr>
        </p:nvSpPr>
        <p:spPr>
          <a:xfrm>
            <a:off x="23535472" y="13076534"/>
            <a:ext cx="232435" cy="410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Calibri" panose="020F0502020204030204" pitchFamily="34" charset="0"/>
                <a:ea typeface="Calibri" panose="020F0502020204030204" pitchFamily="34" charset="0"/>
                <a:cs typeface="Calibri" panose="020F0502020204030204" pitchFamily="34" charset="0"/>
              </a:rPr>
              <a:t>35</a:t>
            </a:fld>
            <a:endParaRPr>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8" name="Graphique 27">
            <a:extLst>
              <a:ext uri="{FF2B5EF4-FFF2-40B4-BE49-F238E27FC236}">
                <a16:creationId xmlns:a16="http://schemas.microsoft.com/office/drawing/2014/main" id="{737C7052-846E-4B13-92C1-0BFF3BE18DC9}"/>
              </a:ext>
            </a:extLst>
          </p:cNvPr>
          <p:cNvGraphicFramePr>
            <a:graphicFrameLocks/>
          </p:cNvGraphicFramePr>
          <p:nvPr>
            <p:extLst>
              <p:ext uri="{D42A27DB-BD31-4B8C-83A1-F6EECF244321}">
                <p14:modId xmlns:p14="http://schemas.microsoft.com/office/powerpoint/2010/main" val="1610229277"/>
              </p:ext>
            </p:extLst>
          </p:nvPr>
        </p:nvGraphicFramePr>
        <p:xfrm>
          <a:off x="732311" y="3162605"/>
          <a:ext cx="11608846" cy="6597692"/>
        </p:xfrm>
        <a:graphic>
          <a:graphicData uri="http://schemas.openxmlformats.org/drawingml/2006/chart">
            <c:chart xmlns:c="http://schemas.openxmlformats.org/drawingml/2006/chart" xmlns:r="http://schemas.openxmlformats.org/officeDocument/2006/relationships" r:id="rId2"/>
          </a:graphicData>
        </a:graphic>
      </p:graphicFrame>
      <p:sp>
        <p:nvSpPr>
          <p:cNvPr id="29" name="ZoneTexte 28">
            <a:extLst>
              <a:ext uri="{FF2B5EF4-FFF2-40B4-BE49-F238E27FC236}">
                <a16:creationId xmlns:a16="http://schemas.microsoft.com/office/drawing/2014/main" id="{CA58A782-8C9E-4AAA-937B-418A8DEE3477}"/>
              </a:ext>
            </a:extLst>
          </p:cNvPr>
          <p:cNvSpPr txBox="1"/>
          <p:nvPr/>
        </p:nvSpPr>
        <p:spPr>
          <a:xfrm>
            <a:off x="4199153" y="10061100"/>
            <a:ext cx="3825498" cy="77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0" rtlCol="0" anchor="t">
            <a:normAutofit/>
          </a:bodyPr>
          <a:lstStyle/>
          <a:p>
            <a:pPr marL="0" marR="0" indent="0" algn="ctr" defTabSz="2438338" rtl="0" fontAlgn="auto" latinLnBrk="0" hangingPunct="0">
              <a:lnSpc>
                <a:spcPct val="110000"/>
              </a:lnSpc>
              <a:spcBef>
                <a:spcPts val="100"/>
              </a:spcBef>
              <a:spcAft>
                <a:spcPts val="0"/>
              </a:spcAft>
              <a:buClrTx/>
              <a:buSzPct val="100000"/>
              <a:buNone/>
              <a:tabLst/>
            </a:pPr>
            <a:r>
              <a:rPr kumimoji="0" lang="fr-FR" sz="2800" b="0" i="0" u="none" strike="noStrike" cap="none" spc="0" normalizeH="0" baseline="0" dirty="0">
                <a:ln>
                  <a:noFill/>
                </a:ln>
                <a:solidFill>
                  <a:srgbClr val="38558F"/>
                </a:solidFill>
                <a:effectLst/>
                <a:uFillTx/>
                <a:latin typeface="Calibri" panose="020F0502020204030204" pitchFamily="34" charset="0"/>
                <a:ea typeface="Calibri" panose="020F0502020204030204" pitchFamily="34" charset="0"/>
                <a:cs typeface="Calibri" panose="020F0502020204030204" pitchFamily="34" charset="0"/>
                <a:sym typeface="Martel Sans Bold"/>
              </a:rPr>
              <a:t>Total de patients : </a:t>
            </a:r>
            <a:r>
              <a:rPr kumimoji="0" lang="fr-FR" sz="2800" b="1" i="0" u="none" strike="noStrike" cap="none" spc="0" normalizeH="0" baseline="0" dirty="0">
                <a:ln>
                  <a:noFill/>
                </a:ln>
                <a:solidFill>
                  <a:srgbClr val="B5395C"/>
                </a:solidFill>
                <a:effectLst/>
                <a:uFillTx/>
                <a:latin typeface="Calibri" panose="020F0502020204030204" pitchFamily="34" charset="0"/>
                <a:ea typeface="Calibri" panose="020F0502020204030204" pitchFamily="34" charset="0"/>
                <a:cs typeface="Calibri" panose="020F0502020204030204" pitchFamily="34" charset="0"/>
                <a:sym typeface="Martel Sans Bold"/>
              </a:rPr>
              <a:t>71</a:t>
            </a:r>
          </a:p>
        </p:txBody>
      </p:sp>
      <p:graphicFrame>
        <p:nvGraphicFramePr>
          <p:cNvPr id="9" name="Graphique 8">
            <a:extLst>
              <a:ext uri="{FF2B5EF4-FFF2-40B4-BE49-F238E27FC236}">
                <a16:creationId xmlns:a16="http://schemas.microsoft.com/office/drawing/2014/main" id="{C075FD58-F864-4F29-8224-409F255DDDF9}"/>
              </a:ext>
            </a:extLst>
          </p:cNvPr>
          <p:cNvGraphicFramePr>
            <a:graphicFrameLocks/>
          </p:cNvGraphicFramePr>
          <p:nvPr>
            <p:extLst>
              <p:ext uri="{D42A27DB-BD31-4B8C-83A1-F6EECF244321}">
                <p14:modId xmlns:p14="http://schemas.microsoft.com/office/powerpoint/2010/main" val="2238987703"/>
              </p:ext>
            </p:extLst>
          </p:nvPr>
        </p:nvGraphicFramePr>
        <p:xfrm>
          <a:off x="12843598" y="2904393"/>
          <a:ext cx="10808091" cy="7819803"/>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e 1"/>
          <p:cNvSpPr/>
          <p:nvPr/>
        </p:nvSpPr>
        <p:spPr>
          <a:xfrm>
            <a:off x="12967855" y="4645951"/>
            <a:ext cx="4655127" cy="2277687"/>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Ellipse 2"/>
          <p:cNvSpPr/>
          <p:nvPr/>
        </p:nvSpPr>
        <p:spPr>
          <a:xfrm>
            <a:off x="13100858" y="4522124"/>
            <a:ext cx="4322618" cy="2161309"/>
          </a:xfrm>
          <a:prstGeom prst="ellipse">
            <a:avLst/>
          </a:prstGeom>
          <a:noFill/>
          <a:ln w="381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Ellipse 3"/>
          <p:cNvSpPr/>
          <p:nvPr/>
        </p:nvSpPr>
        <p:spPr>
          <a:xfrm>
            <a:off x="20000422" y="7897091"/>
            <a:ext cx="3535050" cy="2776451"/>
          </a:xfrm>
          <a:prstGeom prst="ellipse">
            <a:avLst/>
          </a:prstGeom>
          <a:noFill/>
          <a:ln w="38100" cap="flat">
            <a:solidFill>
              <a:srgbClr val="81407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ZoneTexte 12"/>
          <p:cNvSpPr txBox="1"/>
          <p:nvPr/>
        </p:nvSpPr>
        <p:spPr>
          <a:xfrm>
            <a:off x="732311" y="11085061"/>
            <a:ext cx="12501551" cy="2020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2" spcCol="0" rtlCol="0" anchor="t">
            <a:normAutofit/>
          </a:bodyPr>
          <a:lstStyle/>
          <a:p>
            <a:pPr marL="0" marR="0" indent="0" algn="l" defTabSz="2438338" rtl="0" fontAlgn="auto" latinLnBrk="0" hangingPunct="0">
              <a:lnSpc>
                <a:spcPct val="110000"/>
              </a:lnSpc>
              <a:spcBef>
                <a:spcPts val="100"/>
              </a:spcBef>
              <a:spcAft>
                <a:spcPts val="0"/>
              </a:spcAft>
              <a:buClrTx/>
              <a:buSzPct val="100000"/>
              <a:buNone/>
              <a:tabLst/>
            </a:pPr>
            <a:r>
              <a:rPr lang="fr-FR" sz="3200" dirty="0">
                <a:solidFill>
                  <a:srgbClr val="B5395C"/>
                </a:solidFill>
              </a:rPr>
              <a:t>Projet n° 1 : </a:t>
            </a:r>
            <a:r>
              <a:rPr kumimoji="0" lang="fr-FR" sz="3200" b="0" i="0" u="none" strike="noStrike" cap="none" spc="0" normalizeH="0" baseline="0" dirty="0">
                <a:ln>
                  <a:noFill/>
                </a:ln>
                <a:solidFill>
                  <a:srgbClr val="38558F"/>
                </a:solidFill>
                <a:effectLst/>
                <a:uFillTx/>
                <a:latin typeface="+mn-lt"/>
                <a:ea typeface="+mn-ea"/>
                <a:cs typeface="+mn-cs"/>
                <a:sym typeface="Martel Sans Bold"/>
              </a:rPr>
              <a:t>Description plus précise des 8 patients (</a:t>
            </a:r>
            <a:r>
              <a:rPr kumimoji="0" lang="fr-FR" sz="3200" b="0" i="0" u="none" strike="noStrike" cap="none" spc="0" normalizeH="0" baseline="0" dirty="0" err="1">
                <a:ln>
                  <a:noFill/>
                </a:ln>
                <a:solidFill>
                  <a:srgbClr val="38558F"/>
                </a:solidFill>
                <a:effectLst/>
                <a:uFillTx/>
                <a:latin typeface="+mn-lt"/>
                <a:ea typeface="+mn-ea"/>
                <a:cs typeface="+mn-cs"/>
                <a:sym typeface="Martel Sans Bold"/>
              </a:rPr>
              <a:t>gammapathie</a:t>
            </a:r>
            <a:r>
              <a:rPr kumimoji="0" lang="fr-FR" sz="3200" b="0" i="0" u="none" strike="noStrike" cap="none" spc="0" normalizeH="0" baseline="0" dirty="0">
                <a:ln>
                  <a:noFill/>
                </a:ln>
                <a:solidFill>
                  <a:srgbClr val="38558F"/>
                </a:solidFill>
                <a:effectLst/>
                <a:uFillTx/>
                <a:latin typeface="+mn-lt"/>
                <a:ea typeface="+mn-ea"/>
                <a:cs typeface="+mn-cs"/>
                <a:sym typeface="Martel Sans Bold"/>
              </a:rPr>
              <a:t> </a:t>
            </a:r>
            <a:r>
              <a:rPr kumimoji="0" lang="fr-FR" sz="3200" b="0" i="0" u="none" strike="noStrike" cap="none" spc="0" normalizeH="0" baseline="0" dirty="0" err="1">
                <a:ln>
                  <a:noFill/>
                </a:ln>
                <a:solidFill>
                  <a:srgbClr val="38558F"/>
                </a:solidFill>
                <a:effectLst/>
                <a:uFillTx/>
                <a:latin typeface="+mn-lt"/>
                <a:ea typeface="+mn-ea"/>
                <a:cs typeface="+mn-cs"/>
                <a:sym typeface="Martel Sans Bold"/>
              </a:rPr>
              <a:t>Ig</a:t>
            </a:r>
            <a:r>
              <a:rPr kumimoji="0" lang="fr-FR" sz="3200" b="0" i="0" u="none" strike="noStrike" cap="none" spc="0" normalizeH="0" baseline="0" dirty="0">
                <a:ln>
                  <a:noFill/>
                </a:ln>
                <a:solidFill>
                  <a:srgbClr val="38558F"/>
                </a:solidFill>
                <a:effectLst/>
                <a:uFillTx/>
                <a:latin typeface="+mn-lt"/>
                <a:ea typeface="+mn-ea"/>
                <a:cs typeface="+mn-cs"/>
                <a:sym typeface="Martel Sans Bold"/>
              </a:rPr>
              <a:t> M)</a:t>
            </a:r>
          </a:p>
        </p:txBody>
      </p:sp>
      <p:sp>
        <p:nvSpPr>
          <p:cNvPr id="7" name="ZoneTexte 6"/>
          <p:cNvSpPr txBox="1"/>
          <p:nvPr/>
        </p:nvSpPr>
        <p:spPr>
          <a:xfrm>
            <a:off x="2560320" y="13076534"/>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2" spcCol="0" rtlCol="0" anchor="t">
            <a:normAutofit/>
          </a:bodyPr>
          <a:lstStyle/>
          <a:p>
            <a:pPr marL="355600" marR="0" indent="-355600" algn="l" defTabSz="2438338" rtl="0" fontAlgn="auto" latinLnBrk="0" hangingPunct="0">
              <a:lnSpc>
                <a:spcPct val="110000"/>
              </a:lnSpc>
              <a:spcBef>
                <a:spcPts val="100"/>
              </a:spcBef>
              <a:spcAft>
                <a:spcPts val="0"/>
              </a:spcAft>
              <a:buClrTx/>
              <a:buSzPct val="100000"/>
              <a:buFontTx/>
              <a:buAutoNum type="arabicPeriod"/>
              <a:tabLst/>
            </a:pPr>
            <a:r>
              <a:rPr kumimoji="0" lang="fr-FR" sz="2400" b="0" i="0" u="none" strike="noStrike" cap="none" spc="0" normalizeH="0" baseline="0" dirty="0">
                <a:ln>
                  <a:noFill/>
                </a:ln>
                <a:solidFill>
                  <a:srgbClr val="FFFFFF"/>
                </a:solidFill>
                <a:effectLst/>
                <a:uFillTx/>
                <a:latin typeface="+mn-lt"/>
                <a:ea typeface="+mn-ea"/>
                <a:cs typeface="+mn-cs"/>
                <a:sym typeface="Martel Sans Bold"/>
              </a:rPr>
              <a:t>Des</a:t>
            </a:r>
          </a:p>
        </p:txBody>
      </p:sp>
      <p:sp>
        <p:nvSpPr>
          <p:cNvPr id="17" name="ZoneTexte 16"/>
          <p:cNvSpPr txBox="1"/>
          <p:nvPr/>
        </p:nvSpPr>
        <p:spPr>
          <a:xfrm>
            <a:off x="12202611" y="11056992"/>
            <a:ext cx="12181389" cy="2659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2" spcCol="0" rtlCol="0" anchor="t">
            <a:normAutofit/>
          </a:bodyPr>
          <a:lstStyle/>
          <a:p>
            <a:pPr marL="0" marR="0" indent="0" algn="l" defTabSz="2438338" rtl="0" fontAlgn="auto" latinLnBrk="0" hangingPunct="0">
              <a:lnSpc>
                <a:spcPct val="110000"/>
              </a:lnSpc>
              <a:spcBef>
                <a:spcPts val="100"/>
              </a:spcBef>
              <a:spcAft>
                <a:spcPts val="0"/>
              </a:spcAft>
              <a:buClrTx/>
              <a:buSzPct val="100000"/>
              <a:buNone/>
              <a:tabLst/>
            </a:pPr>
            <a:r>
              <a:rPr lang="fr-FR" sz="3200" dirty="0">
                <a:solidFill>
                  <a:srgbClr val="B5395C"/>
                </a:solidFill>
              </a:rPr>
              <a:t>Projet n° 2 : </a:t>
            </a:r>
            <a:r>
              <a:rPr lang="fr-FR" sz="3200" dirty="0">
                <a:solidFill>
                  <a:srgbClr val="38558F"/>
                </a:solidFill>
              </a:rPr>
              <a:t>Description plus précise sur un échantillon de patients (</a:t>
            </a:r>
            <a:r>
              <a:rPr lang="fr-FR" sz="3200" dirty="0" err="1">
                <a:solidFill>
                  <a:srgbClr val="38558F"/>
                </a:solidFill>
              </a:rPr>
              <a:t>gammapathie</a:t>
            </a:r>
            <a:r>
              <a:rPr lang="fr-FR" sz="3200" dirty="0">
                <a:solidFill>
                  <a:srgbClr val="38558F"/>
                </a:solidFill>
              </a:rPr>
              <a:t> </a:t>
            </a:r>
            <a:r>
              <a:rPr lang="fr-FR" sz="3200" dirty="0" err="1">
                <a:solidFill>
                  <a:srgbClr val="38558F"/>
                </a:solidFill>
              </a:rPr>
              <a:t>Ig</a:t>
            </a:r>
            <a:r>
              <a:rPr lang="fr-FR" sz="3200" dirty="0">
                <a:solidFill>
                  <a:srgbClr val="38558F"/>
                </a:solidFill>
              </a:rPr>
              <a:t> G) sur 5 centres </a:t>
            </a:r>
          </a:p>
        </p:txBody>
      </p:sp>
    </p:spTree>
    <p:extLst>
      <p:ext uri="{BB962C8B-B14F-4D97-AF65-F5344CB8AC3E}">
        <p14:creationId xmlns:p14="http://schemas.microsoft.com/office/powerpoint/2010/main" val="38620024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re de diapositive"/>
          <p:cNvSpPr txBox="1">
            <a:spLocks noGrp="1"/>
          </p:cNvSpPr>
          <p:nvPr>
            <p:ph type="title"/>
          </p:nvPr>
        </p:nvSpPr>
        <p:spPr>
          <a:prstGeom prst="rect">
            <a:avLst/>
          </a:prstGeom>
        </p:spPr>
        <p:txBody>
          <a:bodyPr>
            <a:normAutofit/>
          </a:bodyPr>
          <a:lstStyle/>
          <a:p>
            <a:pPr defTabSz="1658070">
              <a:defRPr sz="5780" spc="-115"/>
            </a:pPr>
            <a:r>
              <a:rPr lang="fr-FR" sz="5400">
                <a:ea typeface="Calibri" panose="020F0502020204030204" pitchFamily="34" charset="0"/>
              </a:rPr>
              <a:t>Observatoire des traitements</a:t>
            </a:r>
            <a:br>
              <a:rPr lang="fr-FR" sz="5400">
                <a:ea typeface="Calibri" panose="020F0502020204030204" pitchFamily="34" charset="0"/>
              </a:rPr>
            </a:br>
            <a:r>
              <a:rPr lang="fr-FR" sz="5400">
                <a:ea typeface="Calibri" panose="020F0502020204030204" pitchFamily="34" charset="0"/>
              </a:rPr>
              <a:t>Retour sur l’enquête Willebrand acquis</a:t>
            </a:r>
            <a:endParaRPr dirty="0">
              <a:ea typeface="Calibri" panose="020F0502020204030204" pitchFamily="34" charset="0"/>
            </a:endParaRPr>
          </a:p>
        </p:txBody>
      </p:sp>
      <p:sp>
        <p:nvSpPr>
          <p:cNvPr id="232" name="Numéro de diapositive"/>
          <p:cNvSpPr txBox="1">
            <a:spLocks noGrp="1"/>
          </p:cNvSpPr>
          <p:nvPr>
            <p:ph type="sldNum" sz="quarter" idx="2"/>
          </p:nvPr>
        </p:nvSpPr>
        <p:spPr>
          <a:xfrm>
            <a:off x="23535472" y="13076534"/>
            <a:ext cx="232435" cy="410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Calibri" panose="020F0502020204030204" pitchFamily="34" charset="0"/>
                <a:ea typeface="Calibri" panose="020F0502020204030204" pitchFamily="34" charset="0"/>
                <a:cs typeface="Calibri" panose="020F0502020204030204" pitchFamily="34" charset="0"/>
              </a:rPr>
              <a:t>36</a:t>
            </a:fld>
            <a:endParaRPr>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texte 4">
            <a:extLst>
              <a:ext uri="{FF2B5EF4-FFF2-40B4-BE49-F238E27FC236}">
                <a16:creationId xmlns:a16="http://schemas.microsoft.com/office/drawing/2014/main" id="{EF035780-4B14-482C-98F3-6709C1E2A2C4}"/>
              </a:ext>
            </a:extLst>
          </p:cNvPr>
          <p:cNvSpPr>
            <a:spLocks noGrp="1"/>
          </p:cNvSpPr>
          <p:nvPr>
            <p:ph type="body" sz="quarter" idx="21"/>
          </p:nvPr>
        </p:nvSpPr>
        <p:spPr>
          <a:xfrm>
            <a:off x="6616684" y="12885840"/>
            <a:ext cx="11866368" cy="471924"/>
          </a:xfrm>
        </p:spPr>
        <p:txBody>
          <a:bodyPr/>
          <a:lstStyle/>
          <a:p>
            <a:endParaRPr lang="fr-FR">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0" name="Graphique 9">
            <a:extLst>
              <a:ext uri="{FF2B5EF4-FFF2-40B4-BE49-F238E27FC236}">
                <a16:creationId xmlns:a16="http://schemas.microsoft.com/office/drawing/2014/main" id="{7499DAB4-C955-4590-8851-6F68B5CF9AEF}"/>
              </a:ext>
            </a:extLst>
          </p:cNvPr>
          <p:cNvGraphicFramePr>
            <a:graphicFrameLocks/>
          </p:cNvGraphicFramePr>
          <p:nvPr>
            <p:extLst>
              <p:ext uri="{D42A27DB-BD31-4B8C-83A1-F6EECF244321}">
                <p14:modId xmlns:p14="http://schemas.microsoft.com/office/powerpoint/2010/main" val="4073288230"/>
              </p:ext>
            </p:extLst>
          </p:nvPr>
        </p:nvGraphicFramePr>
        <p:xfrm>
          <a:off x="792163" y="3198420"/>
          <a:ext cx="11359006" cy="7731664"/>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a:extLst>
              <a:ext uri="{FF2B5EF4-FFF2-40B4-BE49-F238E27FC236}">
                <a16:creationId xmlns:a16="http://schemas.microsoft.com/office/drawing/2014/main" id="{EBF64384-0732-4A3C-BBFF-AB92FE3975DE}"/>
              </a:ext>
            </a:extLst>
          </p:cNvPr>
          <p:cNvSpPr/>
          <p:nvPr/>
        </p:nvSpPr>
        <p:spPr>
          <a:xfrm>
            <a:off x="13930622" y="3516142"/>
            <a:ext cx="9418709" cy="993926"/>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a:solidFill>
                  <a:srgbClr val="203F71"/>
                </a:solidFill>
                <a:latin typeface="Calibri" panose="020F0502020204030204" pitchFamily="34" charset="0"/>
                <a:ea typeface="Times New Roman" panose="02020603050405020304" pitchFamily="18" charset="0"/>
                <a:cs typeface="Calibri" panose="020F0502020204030204" pitchFamily="34" charset="0"/>
              </a:rPr>
              <a:t>Patients</a:t>
            </a:r>
            <a:r>
              <a:rPr lang="fr-FR" sz="2800">
                <a:solidFill>
                  <a:srgbClr val="203F71"/>
                </a:solidFill>
                <a:latin typeface="Calibri" panose="020F0502020204030204" pitchFamily="34" charset="0"/>
                <a:ea typeface="Times New Roman" panose="02020603050405020304" pitchFamily="18" charset="0"/>
                <a:cs typeface="Calibri" panose="020F0502020204030204" pitchFamily="34" charset="0"/>
              </a:rPr>
              <a:t> traités par IgIV dans le cadre d’une </a:t>
            </a:r>
            <a:r>
              <a:rPr lang="fr-FR" sz="2800" b="1" u="sng">
                <a:solidFill>
                  <a:srgbClr val="203F71"/>
                </a:solidFill>
                <a:latin typeface="Calibri" panose="020F0502020204030204" pitchFamily="34" charset="0"/>
                <a:ea typeface="Times New Roman" panose="02020603050405020304" pitchFamily="18" charset="0"/>
                <a:cs typeface="Calibri" panose="020F0502020204030204" pitchFamily="34" charset="0"/>
              </a:rPr>
              <a:t>prophylaxie au long cours</a:t>
            </a:r>
            <a:r>
              <a:rPr lang="fr-FR" sz="2800">
                <a:solidFill>
                  <a:srgbClr val="203F71"/>
                </a:solidFill>
                <a:latin typeface="Calibri" panose="020F0502020204030204" pitchFamily="34" charset="0"/>
                <a:ea typeface="Times New Roman" panose="02020603050405020304" pitchFamily="18" charset="0"/>
                <a:cs typeface="Calibri" panose="020F0502020204030204" pitchFamily="34" charset="0"/>
              </a:rPr>
              <a:t> pour symptomatologie hémorragique sévère</a:t>
            </a:r>
            <a:endPar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FFF4C576-09B9-4016-81EB-9D60558721D3}"/>
              </a:ext>
            </a:extLst>
          </p:cNvPr>
          <p:cNvSpPr/>
          <p:nvPr/>
        </p:nvSpPr>
        <p:spPr>
          <a:xfrm>
            <a:off x="13584989" y="6130993"/>
            <a:ext cx="1299818" cy="2704395"/>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16600" b="1">
                <a:solidFill>
                  <a:srgbClr val="B12863"/>
                </a:solidFill>
                <a:latin typeface="Calibri" panose="020F0502020204030204" pitchFamily="34" charset="0"/>
                <a:ea typeface="Times New Roman" panose="02020603050405020304" pitchFamily="18" charset="0"/>
                <a:cs typeface="Calibri" panose="020F0502020204030204" pitchFamily="34" charset="0"/>
              </a:rPr>
              <a:t>7</a:t>
            </a:r>
            <a:endParaRPr lang="fr-FR" sz="13800" kern="100">
              <a:solidFill>
                <a:srgbClr val="B1286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9B0A177B-144E-4184-BB8E-FB1E45B1655A}"/>
              </a:ext>
            </a:extLst>
          </p:cNvPr>
          <p:cNvSpPr/>
          <p:nvPr/>
        </p:nvSpPr>
        <p:spPr>
          <a:xfrm>
            <a:off x="14387696" y="7811389"/>
            <a:ext cx="1440141" cy="532903"/>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a:solidFill>
                  <a:srgbClr val="203F71"/>
                </a:solidFill>
                <a:latin typeface="Calibri" panose="020F0502020204030204" pitchFamily="34" charset="0"/>
                <a:ea typeface="Times New Roman" panose="02020603050405020304" pitchFamily="18" charset="0"/>
                <a:cs typeface="Calibri" panose="020F0502020204030204" pitchFamily="34" charset="0"/>
              </a:rPr>
              <a:t>patients</a:t>
            </a:r>
            <a:endPar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F6CF24FB-3392-4912-8977-917E85B9EFF9}"/>
              </a:ext>
            </a:extLst>
          </p:cNvPr>
          <p:cNvSpPr/>
          <p:nvPr/>
        </p:nvSpPr>
        <p:spPr>
          <a:xfrm>
            <a:off x="16440894" y="5334183"/>
            <a:ext cx="3442636" cy="1007968"/>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1</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à </a:t>
            </a: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1,5</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g/kg</a:t>
            </a:r>
          </a:p>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toutes les 6 à 7 semaines</a:t>
            </a:r>
          </a:p>
        </p:txBody>
      </p:sp>
      <p:sp>
        <p:nvSpPr>
          <p:cNvPr id="26" name="Rectangle 25">
            <a:extLst>
              <a:ext uri="{FF2B5EF4-FFF2-40B4-BE49-F238E27FC236}">
                <a16:creationId xmlns:a16="http://schemas.microsoft.com/office/drawing/2014/main" id="{1CD7F20F-91A5-41C2-BFA3-72C4CA103E62}"/>
              </a:ext>
            </a:extLst>
          </p:cNvPr>
          <p:cNvSpPr/>
          <p:nvPr/>
        </p:nvSpPr>
        <p:spPr>
          <a:xfrm>
            <a:off x="16238783" y="7348699"/>
            <a:ext cx="3846858" cy="1007968"/>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0,4</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g/kg/j pendant 2 jours</a:t>
            </a:r>
          </a:p>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toutes les 4 semaines</a:t>
            </a:r>
          </a:p>
        </p:txBody>
      </p:sp>
      <p:sp>
        <p:nvSpPr>
          <p:cNvPr id="27" name="Rectangle 26">
            <a:extLst>
              <a:ext uri="{FF2B5EF4-FFF2-40B4-BE49-F238E27FC236}">
                <a16:creationId xmlns:a16="http://schemas.microsoft.com/office/drawing/2014/main" id="{D5BAE2BF-DEF5-4531-BE50-DB16DF8D458B}"/>
              </a:ext>
            </a:extLst>
          </p:cNvPr>
          <p:cNvSpPr/>
          <p:nvPr/>
        </p:nvSpPr>
        <p:spPr>
          <a:xfrm>
            <a:off x="19906695" y="7483191"/>
            <a:ext cx="3442636" cy="1007968"/>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0,8</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g/kg</a:t>
            </a:r>
          </a:p>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toutes les 4 semaines</a:t>
            </a:r>
          </a:p>
        </p:txBody>
      </p:sp>
      <p:sp>
        <p:nvSpPr>
          <p:cNvPr id="30" name="Rectangle 29">
            <a:extLst>
              <a:ext uri="{FF2B5EF4-FFF2-40B4-BE49-F238E27FC236}">
                <a16:creationId xmlns:a16="http://schemas.microsoft.com/office/drawing/2014/main" id="{E27C5F82-FBBA-498D-BDD8-B04DFCA0F933}"/>
              </a:ext>
            </a:extLst>
          </p:cNvPr>
          <p:cNvSpPr/>
          <p:nvPr/>
        </p:nvSpPr>
        <p:spPr>
          <a:xfrm>
            <a:off x="19826803" y="5334183"/>
            <a:ext cx="3602421" cy="1007968"/>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0,6</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g/kg/j pendant 2 jours</a:t>
            </a:r>
          </a:p>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toutes les 4 semaines</a:t>
            </a:r>
          </a:p>
        </p:txBody>
      </p:sp>
      <p:sp>
        <p:nvSpPr>
          <p:cNvPr id="31" name="Rectangle 30">
            <a:extLst>
              <a:ext uri="{FF2B5EF4-FFF2-40B4-BE49-F238E27FC236}">
                <a16:creationId xmlns:a16="http://schemas.microsoft.com/office/drawing/2014/main" id="{A2819BFA-B707-408B-9998-45A0DC130427}"/>
              </a:ext>
            </a:extLst>
          </p:cNvPr>
          <p:cNvSpPr/>
          <p:nvPr/>
        </p:nvSpPr>
        <p:spPr>
          <a:xfrm>
            <a:off x="16464059" y="9363215"/>
            <a:ext cx="3442636" cy="1007968"/>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sz="2800" b="1" kern="100">
                <a:solidFill>
                  <a:srgbClr val="B12863"/>
                </a:solidFill>
                <a:latin typeface="Calibri" panose="020F0502020204030204" pitchFamily="34" charset="0"/>
                <a:ea typeface="Calibri" panose="020F0502020204030204" pitchFamily="34" charset="0"/>
                <a:cs typeface="Times New Roman" panose="02020603050405020304" pitchFamily="18" charset="0"/>
              </a:rPr>
              <a:t>0,75</a:t>
            </a: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 g/kg</a:t>
            </a:r>
          </a:p>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toutes les 4 semaines</a:t>
            </a:r>
          </a:p>
        </p:txBody>
      </p:sp>
      <p:sp>
        <p:nvSpPr>
          <p:cNvPr id="32" name="Rectangle 31">
            <a:extLst>
              <a:ext uri="{FF2B5EF4-FFF2-40B4-BE49-F238E27FC236}">
                <a16:creationId xmlns:a16="http://schemas.microsoft.com/office/drawing/2014/main" id="{BD289834-16D3-4CD3-9BAE-D2D6CA0762DC}"/>
              </a:ext>
            </a:extLst>
          </p:cNvPr>
          <p:cNvSpPr/>
          <p:nvPr/>
        </p:nvSpPr>
        <p:spPr>
          <a:xfrm>
            <a:off x="20324527" y="9632199"/>
            <a:ext cx="2653303" cy="470000"/>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kern="100">
                <a:solidFill>
                  <a:srgbClr val="203F71"/>
                </a:solidFill>
                <a:latin typeface="Calibri" panose="020F0502020204030204" pitchFamily="34" charset="0"/>
                <a:ea typeface="Calibri" panose="020F0502020204030204" pitchFamily="34" charset="0"/>
                <a:cs typeface="Times New Roman" panose="02020603050405020304" pitchFamily="18" charset="0"/>
              </a:rPr>
              <a:t>Posologie inconnue</a:t>
            </a:r>
          </a:p>
        </p:txBody>
      </p:sp>
      <p:sp>
        <p:nvSpPr>
          <p:cNvPr id="33" name="Rectangle 32">
            <a:extLst>
              <a:ext uri="{FF2B5EF4-FFF2-40B4-BE49-F238E27FC236}">
                <a16:creationId xmlns:a16="http://schemas.microsoft.com/office/drawing/2014/main" id="{D47D5258-E593-4930-8492-0141CC93F945}"/>
              </a:ext>
            </a:extLst>
          </p:cNvPr>
          <p:cNvSpPr/>
          <p:nvPr/>
        </p:nvSpPr>
        <p:spPr>
          <a:xfrm>
            <a:off x="17994984" y="6225595"/>
            <a:ext cx="2653303" cy="470000"/>
          </a:xfrm>
          <a:prstGeom prst="rect">
            <a:avLst/>
          </a:prstGeom>
        </p:spPr>
        <p:txBody>
          <a:bodyPr wrap="square">
            <a:spAutoFit/>
          </a:bodyPr>
          <a:lstStyle/>
          <a:p>
            <a:pPr marL="0" indent="0" algn="ctr" defTabSz="914400" hangingPunct="1">
              <a:lnSpc>
                <a:spcPct val="107000"/>
              </a:lnSpc>
              <a:spcBef>
                <a:spcPts val="0"/>
              </a:spcBef>
              <a:spcAft>
                <a:spcPts val="600"/>
              </a:spcAft>
              <a:buSzTx/>
              <a:buFontTx/>
              <a:buNone/>
            </a:pPr>
            <a:r>
              <a:rPr lang="fr-FR" b="1" kern="10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x2</a:t>
            </a:r>
          </a:p>
        </p:txBody>
      </p:sp>
      <p:sp>
        <p:nvSpPr>
          <p:cNvPr id="2" name="Rectangle : coins arrondis 1">
            <a:extLst>
              <a:ext uri="{FF2B5EF4-FFF2-40B4-BE49-F238E27FC236}">
                <a16:creationId xmlns:a16="http://schemas.microsoft.com/office/drawing/2014/main" id="{DF16A5AA-3AD1-4FB1-97D1-F780EEA6A0D2}"/>
              </a:ext>
            </a:extLst>
          </p:cNvPr>
          <p:cNvSpPr/>
          <p:nvPr/>
        </p:nvSpPr>
        <p:spPr>
          <a:xfrm>
            <a:off x="3574473" y="4871258"/>
            <a:ext cx="8656540" cy="6683433"/>
          </a:xfrm>
          <a:prstGeom prst="roundRect">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22191008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re de diapositive"/>
          <p:cNvSpPr txBox="1">
            <a:spLocks noGrp="1"/>
          </p:cNvSpPr>
          <p:nvPr>
            <p:ph type="title"/>
          </p:nvPr>
        </p:nvSpPr>
        <p:spPr>
          <a:prstGeom prst="rect">
            <a:avLst/>
          </a:prstGeom>
        </p:spPr>
        <p:txBody>
          <a:bodyPr>
            <a:normAutofit/>
          </a:bodyPr>
          <a:lstStyle/>
          <a:p>
            <a:pPr defTabSz="1658070">
              <a:defRPr sz="5780" spc="-115"/>
            </a:pPr>
            <a:r>
              <a:rPr lang="fr-FR" sz="5400">
                <a:ea typeface="Calibri" panose="020F0502020204030204" pitchFamily="34" charset="0"/>
              </a:rPr>
              <a:t>Observatoire des traitements</a:t>
            </a:r>
            <a:br>
              <a:rPr lang="fr-FR" sz="5400">
                <a:ea typeface="Calibri" panose="020F0502020204030204" pitchFamily="34" charset="0"/>
              </a:rPr>
            </a:br>
            <a:r>
              <a:rPr lang="fr-FR" sz="5400">
                <a:ea typeface="Calibri" panose="020F0502020204030204" pitchFamily="34" charset="0"/>
              </a:rPr>
              <a:t>Retour sur l’enquête Willebrand acquis</a:t>
            </a:r>
            <a:endParaRPr dirty="0">
              <a:ea typeface="Calibri" panose="020F0502020204030204" pitchFamily="34" charset="0"/>
            </a:endParaRPr>
          </a:p>
        </p:txBody>
      </p:sp>
      <p:sp>
        <p:nvSpPr>
          <p:cNvPr id="232" name="Numéro de diapositive"/>
          <p:cNvSpPr txBox="1">
            <a:spLocks noGrp="1"/>
          </p:cNvSpPr>
          <p:nvPr>
            <p:ph type="sldNum" sz="quarter" idx="2"/>
          </p:nvPr>
        </p:nvSpPr>
        <p:spPr>
          <a:xfrm>
            <a:off x="23535472" y="13076534"/>
            <a:ext cx="232435" cy="410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Calibri" panose="020F0502020204030204" pitchFamily="34" charset="0"/>
                <a:ea typeface="Calibri" panose="020F0502020204030204" pitchFamily="34" charset="0"/>
                <a:cs typeface="Calibri" panose="020F0502020204030204" pitchFamily="34" charset="0"/>
              </a:rPr>
              <a:t>37</a:t>
            </a:fld>
            <a:endParaRPr>
              <a:latin typeface="Calibri" panose="020F0502020204030204" pitchFamily="34" charset="0"/>
              <a:ea typeface="Calibri" panose="020F0502020204030204" pitchFamily="34" charset="0"/>
              <a:cs typeface="Calibri" panose="020F0502020204030204" pitchFamily="34" charset="0"/>
            </a:endParaRPr>
          </a:p>
        </p:txBody>
      </p:sp>
      <p:sp>
        <p:nvSpPr>
          <p:cNvPr id="5" name="Espace réservé du texte 4">
            <a:extLst>
              <a:ext uri="{FF2B5EF4-FFF2-40B4-BE49-F238E27FC236}">
                <a16:creationId xmlns:a16="http://schemas.microsoft.com/office/drawing/2014/main" id="{EF035780-4B14-482C-98F3-6709C1E2A2C4}"/>
              </a:ext>
            </a:extLst>
          </p:cNvPr>
          <p:cNvSpPr>
            <a:spLocks noGrp="1"/>
          </p:cNvSpPr>
          <p:nvPr>
            <p:ph type="body" sz="quarter" idx="21"/>
          </p:nvPr>
        </p:nvSpPr>
        <p:spPr>
          <a:xfrm>
            <a:off x="6616684" y="12885840"/>
            <a:ext cx="11866368" cy="471924"/>
          </a:xfrm>
        </p:spPr>
        <p:txBody>
          <a:bodyPr/>
          <a:lstStyle/>
          <a:p>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69189360-7C42-4955-A313-F73821C18721}"/>
              </a:ext>
            </a:extLst>
          </p:cNvPr>
          <p:cNvSpPr/>
          <p:nvPr/>
        </p:nvSpPr>
        <p:spPr>
          <a:xfrm>
            <a:off x="4630598" y="2556781"/>
            <a:ext cx="15122805" cy="1384995"/>
          </a:xfrm>
          <a:prstGeom prst="rect">
            <a:avLst/>
          </a:prstGeom>
        </p:spPr>
        <p:txBody>
          <a:bodyPr wrap="square">
            <a:spAutoFit/>
          </a:bodyPr>
          <a:lstStyle/>
          <a:p>
            <a:pPr marL="0" indent="0" algn="ctr" defTabSz="914400" hangingPunct="1">
              <a:lnSpc>
                <a:spcPct val="100000"/>
              </a:lnSpc>
              <a:spcBef>
                <a:spcPts val="0"/>
              </a:spcBef>
              <a:buSzTx/>
              <a:buFontTx/>
              <a:buNone/>
            </a:pPr>
            <a:r>
              <a:rPr lang="fr-FR" sz="2800" b="1">
                <a:solidFill>
                  <a:srgbClr val="203F71"/>
                </a:solidFill>
                <a:latin typeface="Calibri" panose="020F0502020204030204" pitchFamily="34" charset="0"/>
                <a:ea typeface="Calibri" panose="020F0502020204030204" pitchFamily="34" charset="0"/>
                <a:cs typeface="Calibri" panose="020F0502020204030204" pitchFamily="34" charset="0"/>
              </a:rPr>
              <a:t>Nombre </a:t>
            </a:r>
            <a:r>
              <a:rPr lang="fr-FR" sz="2800" b="1" u="sng">
                <a:solidFill>
                  <a:srgbClr val="203F71"/>
                </a:solidFill>
                <a:latin typeface="Calibri" panose="020F0502020204030204" pitchFamily="34" charset="0"/>
                <a:ea typeface="Calibri" panose="020F0502020204030204" pitchFamily="34" charset="0"/>
                <a:cs typeface="Calibri" panose="020F0502020204030204" pitchFamily="34" charset="0"/>
              </a:rPr>
              <a:t>de cures</a:t>
            </a:r>
            <a:r>
              <a:rPr lang="fr-FR" sz="2800" b="1">
                <a:solidFill>
                  <a:srgbClr val="203F71"/>
                </a:solidFill>
                <a:latin typeface="Calibri" panose="020F0502020204030204" pitchFamily="34" charset="0"/>
                <a:ea typeface="Calibri" panose="020F0502020204030204" pitchFamily="34" charset="0"/>
                <a:cs typeface="Calibri" panose="020F0502020204030204" pitchFamily="34" charset="0"/>
              </a:rPr>
              <a:t> d’IgIV sur période 2022-2023</a:t>
            </a:r>
          </a:p>
          <a:p>
            <a:pPr marL="0" indent="0" algn="ctr" defTabSz="914400" hangingPunct="1">
              <a:lnSpc>
                <a:spcPct val="100000"/>
              </a:lnSpc>
              <a:spcBef>
                <a:spcPts val="0"/>
              </a:spcBef>
              <a:buSzTx/>
              <a:buFontTx/>
              <a:buNone/>
            </a:pPr>
            <a:r>
              <a:rPr lang="fr-FR" sz="2800">
                <a:solidFill>
                  <a:srgbClr val="203F71"/>
                </a:solidFill>
                <a:latin typeface="Calibri" panose="020F0502020204030204" pitchFamily="34" charset="0"/>
                <a:ea typeface="Calibri" panose="020F0502020204030204" pitchFamily="34" charset="0"/>
                <a:cs typeface="Calibri" panose="020F0502020204030204" pitchFamily="34" charset="0"/>
              </a:rPr>
              <a:t>(hors contexte de prophylaxie au long cours pour symptomatologie hémorragique sévère)</a:t>
            </a:r>
          </a:p>
          <a:p>
            <a:pPr marL="0" indent="0" algn="ctr" defTabSz="914400" hangingPunct="1">
              <a:lnSpc>
                <a:spcPct val="100000"/>
              </a:lnSpc>
              <a:spcBef>
                <a:spcPts val="0"/>
              </a:spcBef>
              <a:buSzTx/>
              <a:buFontTx/>
              <a:buNone/>
            </a:pPr>
            <a:r>
              <a:rPr lang="fr-FR" sz="2800">
                <a:solidFill>
                  <a:srgbClr val="203F71"/>
                </a:solidFill>
                <a:latin typeface="Calibri" panose="020F0502020204030204" pitchFamily="34" charset="0"/>
                <a:ea typeface="Calibri" panose="020F0502020204030204" pitchFamily="34" charset="0"/>
                <a:cs typeface="Calibri" panose="020F0502020204030204" pitchFamily="34" charset="0"/>
              </a:rPr>
              <a:t>avec niveau de priorisation (selon définition ANSM) et schéma thérapeutique utilisé </a:t>
            </a:r>
            <a:endParaRPr lang="fr-FR" sz="2800" kern="1200">
              <a:solidFill>
                <a:srgbClr val="203F7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0" name="Graphique 19">
            <a:extLst>
              <a:ext uri="{FF2B5EF4-FFF2-40B4-BE49-F238E27FC236}">
                <a16:creationId xmlns:a16="http://schemas.microsoft.com/office/drawing/2014/main" id="{BAD8D13B-DD17-4309-B67E-0094AFDE801E}"/>
              </a:ext>
            </a:extLst>
          </p:cNvPr>
          <p:cNvGraphicFramePr>
            <a:graphicFrameLocks/>
          </p:cNvGraphicFramePr>
          <p:nvPr>
            <p:extLst>
              <p:ext uri="{D42A27DB-BD31-4B8C-83A1-F6EECF244321}">
                <p14:modId xmlns:p14="http://schemas.microsoft.com/office/powerpoint/2010/main" val="1167663492"/>
              </p:ext>
            </p:extLst>
          </p:nvPr>
        </p:nvGraphicFramePr>
        <p:xfrm>
          <a:off x="766427" y="4457629"/>
          <a:ext cx="11188506" cy="791235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 coins arrondis 1">
            <a:extLst>
              <a:ext uri="{FF2B5EF4-FFF2-40B4-BE49-F238E27FC236}">
                <a16:creationId xmlns:a16="http://schemas.microsoft.com/office/drawing/2014/main" id="{DA325533-1229-4E1A-973D-A00AFBE88358}"/>
              </a:ext>
            </a:extLst>
          </p:cNvPr>
          <p:cNvSpPr/>
          <p:nvPr/>
        </p:nvSpPr>
        <p:spPr>
          <a:xfrm>
            <a:off x="3335867" y="6620933"/>
            <a:ext cx="8856133" cy="4741334"/>
          </a:xfrm>
          <a:prstGeom prst="roundRect">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263F35A3-EC6D-46BA-B2EB-FE42DFBE321D}"/>
              </a:ext>
            </a:extLst>
          </p:cNvPr>
          <p:cNvSpPr/>
          <p:nvPr/>
        </p:nvSpPr>
        <p:spPr>
          <a:xfrm>
            <a:off x="12871899" y="5485101"/>
            <a:ext cx="10896008" cy="3341043"/>
          </a:xfrm>
          <a:prstGeom prst="rect">
            <a:avLst/>
          </a:prstGeom>
        </p:spPr>
        <p:txBody>
          <a:bodyPr wrap="square">
            <a:spAutoFit/>
          </a:bodyPr>
          <a:lstStyle/>
          <a:p>
            <a:pPr marL="0" lvl="0" indent="0" algn="just">
              <a:buNone/>
            </a:pPr>
            <a:r>
              <a:rPr lang="fr-FR" sz="3200" dirty="0">
                <a:solidFill>
                  <a:srgbClr val="B5395C"/>
                </a:solidFill>
              </a:rPr>
              <a:t>Projet n° 3 : </a:t>
            </a:r>
            <a:r>
              <a:rPr lang="fr-FR" sz="3200" dirty="0">
                <a:solidFill>
                  <a:srgbClr val="38558F"/>
                </a:solidFill>
              </a:rPr>
              <a:t>Etude multicentrique nationale prospective évaluant l’efficacité d’un schéma à dose atténuée d’</a:t>
            </a:r>
            <a:r>
              <a:rPr lang="fr-FR" sz="3200" dirty="0" err="1">
                <a:solidFill>
                  <a:srgbClr val="38558F"/>
                </a:solidFill>
              </a:rPr>
              <a:t>IgIV</a:t>
            </a:r>
            <a:r>
              <a:rPr lang="fr-FR" sz="3200" dirty="0">
                <a:solidFill>
                  <a:srgbClr val="38558F"/>
                </a:solidFill>
              </a:rPr>
              <a:t> (2 à 3 injections de 0.4 g/kg) pour les SWA associés à une MGUS IgG Recrutement de 76 patients sur 3 ans</a:t>
            </a:r>
          </a:p>
          <a:p>
            <a:pPr marL="0" lvl="0" indent="0" algn="just">
              <a:buNone/>
            </a:pPr>
            <a:endParaRPr lang="fr-FR" sz="3200" dirty="0">
              <a:solidFill>
                <a:srgbClr val="38558F"/>
              </a:solidFill>
            </a:endParaRPr>
          </a:p>
          <a:p>
            <a:pPr marL="0" lvl="0" indent="0" algn="just">
              <a:buNone/>
            </a:pPr>
            <a:r>
              <a:rPr lang="fr-FR" sz="3200" dirty="0">
                <a:solidFill>
                  <a:srgbClr val="B5395C"/>
                </a:solidFill>
              </a:rPr>
              <a:t>Lettre intention déposée à l’AAP PHRC-N 2024/2025</a:t>
            </a:r>
            <a:endParaRPr lang="fr-FR" sz="3200" dirty="0">
              <a:solidFill>
                <a:srgbClr val="38558F"/>
              </a:solidFill>
            </a:endParaRPr>
          </a:p>
        </p:txBody>
      </p:sp>
    </p:spTree>
    <p:extLst>
      <p:ext uri="{BB962C8B-B14F-4D97-AF65-F5344CB8AC3E}">
        <p14:creationId xmlns:p14="http://schemas.microsoft.com/office/powerpoint/2010/main" val="2188505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540" y="3036212"/>
            <a:ext cx="18115469" cy="5078313"/>
          </a:xfrm>
          <a:prstGeom prst="rect">
            <a:avLst/>
          </a:prstGeom>
        </p:spPr>
        <p:txBody>
          <a:bodyPr wrap="square">
            <a:spAutoFit/>
          </a:bodyPr>
          <a:lstStyle/>
          <a:p>
            <a:pPr marL="0" indent="0" algn="ctr" defTabSz="914411" hangingPunct="1">
              <a:lnSpc>
                <a:spcPct val="100000"/>
              </a:lnSpc>
              <a:spcBef>
                <a:spcPts val="0"/>
              </a:spcBef>
              <a:buSzTx/>
              <a:buNone/>
            </a:pPr>
            <a:r>
              <a:rPr lang="fr-FR" sz="8800" kern="1200" dirty="0">
                <a:solidFill>
                  <a:srgbClr val="0070C0"/>
                </a:solidFill>
                <a:latin typeface="Calibri" panose="020F0502020204030204"/>
              </a:rPr>
              <a:t>Point sur le PNDS </a:t>
            </a:r>
          </a:p>
          <a:p>
            <a:pPr marL="0" indent="0" algn="ctr" defTabSz="914411" hangingPunct="1">
              <a:lnSpc>
                <a:spcPct val="100000"/>
              </a:lnSpc>
              <a:spcBef>
                <a:spcPts val="0"/>
              </a:spcBef>
              <a:buSzTx/>
              <a:buNone/>
            </a:pPr>
            <a:r>
              <a:rPr lang="fr-FR" sz="8000" kern="1200" dirty="0">
                <a:solidFill>
                  <a:srgbClr val="0070C0"/>
                </a:solidFill>
                <a:latin typeface="Calibri" panose="020F0502020204030204"/>
              </a:rPr>
              <a:t>« Syndromes de Willebrand acquis »</a:t>
            </a:r>
          </a:p>
          <a:p>
            <a:pPr marL="0" indent="0" algn="ctr" defTabSz="914411" hangingPunct="1">
              <a:lnSpc>
                <a:spcPct val="100000"/>
              </a:lnSpc>
              <a:spcBef>
                <a:spcPts val="0"/>
              </a:spcBef>
              <a:buSzTx/>
              <a:buNone/>
            </a:pPr>
            <a:endParaRPr lang="fr-FR" sz="7200"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4800"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3600" kern="1200" dirty="0">
              <a:solidFill>
                <a:srgbClr val="0070C0"/>
              </a:solidFill>
              <a:latin typeface="Calibri" panose="020F0502020204030204"/>
            </a:endParaRPr>
          </a:p>
        </p:txBody>
      </p:sp>
      <p:sp>
        <p:nvSpPr>
          <p:cNvPr id="5" name="Rectangle 4"/>
          <p:cNvSpPr/>
          <p:nvPr/>
        </p:nvSpPr>
        <p:spPr>
          <a:xfrm>
            <a:off x="3393056" y="2725951"/>
            <a:ext cx="17770416" cy="3899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lnSpc>
                <a:spcPct val="100000"/>
              </a:lnSpc>
              <a:spcBef>
                <a:spcPts val="0"/>
              </a:spcBef>
              <a:buSzTx/>
              <a:buNone/>
            </a:pPr>
            <a:endParaRPr lang="fr-FR" sz="3600" kern="1200">
              <a:solidFill>
                <a:prstClr val="white"/>
              </a:solidFill>
              <a:latin typeface="Calibri" panose="020F0502020204030204"/>
            </a:endParaRPr>
          </a:p>
        </p:txBody>
      </p:sp>
      <p:pic>
        <p:nvPicPr>
          <p:cNvPr id="6" name="Image 5"/>
          <p:cNvPicPr>
            <a:picLocks noChangeAspect="1"/>
          </p:cNvPicPr>
          <p:nvPr/>
        </p:nvPicPr>
        <p:blipFill rotWithShape="1">
          <a:blip r:embed="rId2"/>
          <a:srcRect l="17381" t="22592" r="39921" b="39595"/>
          <a:stretch/>
        </p:blipFill>
        <p:spPr>
          <a:xfrm>
            <a:off x="3550884" y="375863"/>
            <a:ext cx="3026829" cy="1507789"/>
          </a:xfrm>
          <a:prstGeom prst="rect">
            <a:avLst/>
          </a:prstGeom>
        </p:spPr>
      </p:pic>
    </p:spTree>
    <p:extLst>
      <p:ext uri="{BB962C8B-B14F-4D97-AF65-F5344CB8AC3E}">
        <p14:creationId xmlns:p14="http://schemas.microsoft.com/office/powerpoint/2010/main" val="117576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344769"/>
            <a:ext cx="18115469" cy="1446550"/>
          </a:xfrm>
          <a:prstGeom prst="rect">
            <a:avLst/>
          </a:prstGeom>
        </p:spPr>
        <p:txBody>
          <a:bodyPr wrap="square">
            <a:spAutoFit/>
          </a:bodyPr>
          <a:lstStyle/>
          <a:p>
            <a:pPr marL="0" indent="0" algn="ctr" defTabSz="914411" hangingPunct="1">
              <a:lnSpc>
                <a:spcPct val="100000"/>
              </a:lnSpc>
              <a:spcBef>
                <a:spcPts val="0"/>
              </a:spcBef>
              <a:buSzTx/>
              <a:buNone/>
            </a:pPr>
            <a:r>
              <a:rPr lang="fr-FR" sz="8800" kern="1200" dirty="0">
                <a:solidFill>
                  <a:srgbClr val="0070C0"/>
                </a:solidFill>
                <a:latin typeface="Calibri" panose="020F0502020204030204"/>
              </a:rPr>
              <a:t>Matériels et Méthodes</a:t>
            </a:r>
          </a:p>
        </p:txBody>
      </p:sp>
      <p:sp>
        <p:nvSpPr>
          <p:cNvPr id="6" name="Rectangle 5"/>
          <p:cNvSpPr/>
          <p:nvPr/>
        </p:nvSpPr>
        <p:spPr>
          <a:xfrm>
            <a:off x="3550883" y="2398549"/>
            <a:ext cx="17664341" cy="10618291"/>
          </a:xfrm>
          <a:prstGeom prst="rect">
            <a:avLst/>
          </a:prstGeom>
        </p:spPr>
        <p:txBody>
          <a:bodyPr wrap="square">
            <a:spAutoFit/>
          </a:bodyPr>
          <a:lstStyle/>
          <a:p>
            <a:pPr marL="0" indent="0" defTabSz="914411" hangingPunct="1">
              <a:lnSpc>
                <a:spcPct val="100000"/>
              </a:lnSpc>
              <a:spcBef>
                <a:spcPts val="0"/>
              </a:spcBef>
              <a:buSzTx/>
              <a:buNone/>
            </a:pPr>
            <a:endParaRPr lang="fr-FR" sz="3600" b="1" kern="1200" dirty="0">
              <a:solidFill>
                <a:prstClr val="black"/>
              </a:solidFill>
              <a:latin typeface="Calibri" panose="020F0502020204030204"/>
            </a:endParaRPr>
          </a:p>
          <a:p>
            <a:pPr marL="571508" indent="-571508" defTabSz="914411" hangingPunct="1">
              <a:lnSpc>
                <a:spcPct val="100000"/>
              </a:lnSpc>
              <a:spcBef>
                <a:spcPts val="0"/>
              </a:spcBef>
              <a:buSzTx/>
              <a:buFont typeface="Arial" panose="020B0604020202020204" pitchFamily="34" charset="0"/>
              <a:buChar char="•"/>
            </a:pPr>
            <a:r>
              <a:rPr lang="fr-FR" sz="3600" kern="1200" dirty="0">
                <a:solidFill>
                  <a:prstClr val="black"/>
                </a:solidFill>
                <a:latin typeface="Calibri" panose="020F0502020204030204"/>
              </a:rPr>
              <a:t>Sur l’initiative du coordonnateur du CRMW </a:t>
            </a:r>
          </a:p>
          <a:p>
            <a:pPr marL="914411" lvl="1" indent="0" defTabSz="914411" hangingPunct="1">
              <a:lnSpc>
                <a:spcPct val="100000"/>
              </a:lnSpc>
              <a:spcBef>
                <a:spcPts val="0"/>
              </a:spcBef>
            </a:pPr>
            <a:r>
              <a:rPr lang="fr-FR" sz="3600" kern="1200" dirty="0">
                <a:solidFill>
                  <a:prstClr val="black"/>
                </a:solidFill>
                <a:latin typeface="Calibri" panose="020F0502020204030204"/>
              </a:rPr>
              <a:t>		Pr Sophie SUSEN</a:t>
            </a:r>
          </a:p>
          <a:p>
            <a:pPr marL="0" indent="0" defTabSz="914411" hangingPunct="1">
              <a:lnSpc>
                <a:spcPct val="100000"/>
              </a:lnSpc>
              <a:spcBef>
                <a:spcPts val="0"/>
              </a:spcBef>
              <a:buSzTx/>
              <a:buNone/>
            </a:pPr>
            <a:endParaRPr lang="fr-FR" sz="3600" kern="1200" dirty="0">
              <a:solidFill>
                <a:prstClr val="black"/>
              </a:solidFill>
              <a:latin typeface="Calibri" panose="020F0502020204030204"/>
            </a:endParaRPr>
          </a:p>
          <a:p>
            <a:pPr marL="0" indent="0" defTabSz="914411" hangingPunct="1">
              <a:lnSpc>
                <a:spcPct val="100000"/>
              </a:lnSpc>
              <a:spcBef>
                <a:spcPts val="0"/>
              </a:spcBef>
              <a:buSzTx/>
              <a:buNone/>
            </a:pPr>
            <a:r>
              <a:rPr lang="fr-FR" sz="3600" kern="1200" dirty="0">
                <a:solidFill>
                  <a:prstClr val="black"/>
                </a:solidFill>
                <a:latin typeface="Calibri" panose="020F0502020204030204"/>
              </a:rPr>
              <a:t>=&gt; Deux Coordonnateurs du PNDS</a:t>
            </a:r>
          </a:p>
          <a:p>
            <a:pPr marL="914411" lvl="1" indent="0" defTabSz="914411" hangingPunct="1">
              <a:lnSpc>
                <a:spcPct val="100000"/>
              </a:lnSpc>
              <a:spcBef>
                <a:spcPts val="0"/>
              </a:spcBef>
            </a:pPr>
            <a:r>
              <a:rPr lang="fr-FR" sz="3600" kern="1200" dirty="0">
                <a:solidFill>
                  <a:prstClr val="black"/>
                </a:solidFill>
                <a:latin typeface="Calibri" panose="020F0502020204030204"/>
              </a:rPr>
              <a:t>		Dr Antoine RAUCH</a:t>
            </a:r>
          </a:p>
          <a:p>
            <a:pPr marL="914411" lvl="1" indent="0" defTabSz="914411" hangingPunct="1">
              <a:lnSpc>
                <a:spcPct val="100000"/>
              </a:lnSpc>
              <a:spcBef>
                <a:spcPts val="0"/>
              </a:spcBef>
            </a:pPr>
            <a:r>
              <a:rPr lang="fr-FR" sz="3600" kern="1200" dirty="0">
                <a:solidFill>
                  <a:prstClr val="black"/>
                </a:solidFill>
                <a:latin typeface="Calibri" panose="020F0502020204030204"/>
              </a:rPr>
              <a:t>		Dr Marc TROSSAËRT</a:t>
            </a:r>
          </a:p>
          <a:p>
            <a:pPr marL="0" indent="0" defTabSz="914411" hangingPunct="1">
              <a:lnSpc>
                <a:spcPct val="100000"/>
              </a:lnSpc>
              <a:spcBef>
                <a:spcPts val="0"/>
              </a:spcBef>
              <a:buSzTx/>
              <a:buNone/>
            </a:pPr>
            <a:endParaRPr lang="fr-FR" sz="3600" kern="1200" dirty="0">
              <a:solidFill>
                <a:prstClr val="black"/>
              </a:solidFill>
              <a:latin typeface="Calibri" panose="020F0502020204030204"/>
            </a:endParaRPr>
          </a:p>
          <a:p>
            <a:pPr marL="571508" indent="-571508" defTabSz="914411" hangingPunct="1">
              <a:lnSpc>
                <a:spcPct val="100000"/>
              </a:lnSpc>
              <a:spcBef>
                <a:spcPts val="0"/>
              </a:spcBef>
              <a:buSzTx/>
              <a:buFont typeface="Symbol" panose="05050102010706020507" pitchFamily="18" charset="2"/>
              <a:buChar char="Þ"/>
            </a:pPr>
            <a:r>
              <a:rPr lang="fr-FR" sz="3600" kern="1200" dirty="0">
                <a:solidFill>
                  <a:prstClr val="black"/>
                </a:solidFill>
                <a:latin typeface="Calibri" panose="020F0502020204030204"/>
              </a:rPr>
              <a:t>Etablir la liste des chapitres</a:t>
            </a:r>
          </a:p>
          <a:p>
            <a:pPr marL="571508" indent="-571508" defTabSz="914411" hangingPunct="1">
              <a:lnSpc>
                <a:spcPct val="100000"/>
              </a:lnSpc>
              <a:spcBef>
                <a:spcPts val="0"/>
              </a:spcBef>
              <a:buSzTx/>
              <a:buFont typeface="Symbol" panose="05050102010706020507" pitchFamily="18" charset="2"/>
              <a:buChar char="Þ"/>
            </a:pPr>
            <a:endParaRPr lang="fr-FR" sz="3600" kern="1200" dirty="0">
              <a:solidFill>
                <a:prstClr val="black"/>
              </a:solidFill>
              <a:latin typeface="Calibri" panose="020F0502020204030204"/>
            </a:endParaRPr>
          </a:p>
          <a:p>
            <a:pPr marL="571508" indent="-571508" defTabSz="914411" hangingPunct="1">
              <a:lnSpc>
                <a:spcPct val="100000"/>
              </a:lnSpc>
              <a:spcBef>
                <a:spcPts val="0"/>
              </a:spcBef>
              <a:buSzTx/>
              <a:buFont typeface="Symbol" panose="05050102010706020507" pitchFamily="18" charset="2"/>
              <a:buChar char="Þ"/>
            </a:pPr>
            <a:r>
              <a:rPr lang="fr-FR" sz="3600" kern="1200" dirty="0">
                <a:solidFill>
                  <a:prstClr val="black"/>
                </a:solidFill>
                <a:latin typeface="Calibri" panose="020F0502020204030204"/>
              </a:rPr>
              <a:t>Groupe de rédacteurs/relecteurs pour chaque pathologie</a:t>
            </a:r>
          </a:p>
          <a:p>
            <a:pPr marL="571508" indent="-571508" defTabSz="914411" hangingPunct="1">
              <a:lnSpc>
                <a:spcPct val="100000"/>
              </a:lnSpc>
              <a:spcBef>
                <a:spcPts val="0"/>
              </a:spcBef>
              <a:buSzTx/>
              <a:buFont typeface="Symbol" panose="05050102010706020507" pitchFamily="18" charset="2"/>
              <a:buChar char="Þ"/>
            </a:pPr>
            <a:endParaRPr lang="fr-FR" sz="3600" kern="1200" dirty="0">
              <a:solidFill>
                <a:prstClr val="black"/>
              </a:solidFill>
              <a:latin typeface="Calibri" panose="020F0502020204030204"/>
            </a:endParaRPr>
          </a:p>
          <a:p>
            <a:pPr marL="571508" indent="-571508" defTabSz="914411" hangingPunct="1">
              <a:lnSpc>
                <a:spcPct val="100000"/>
              </a:lnSpc>
              <a:spcBef>
                <a:spcPts val="0"/>
              </a:spcBef>
              <a:buSzTx/>
              <a:buFont typeface="Symbol" panose="05050102010706020507" pitchFamily="18" charset="2"/>
              <a:buChar char="Þ"/>
            </a:pPr>
            <a:r>
              <a:rPr lang="fr-FR" sz="3600" kern="1200" dirty="0">
                <a:solidFill>
                  <a:prstClr val="black"/>
                </a:solidFill>
                <a:latin typeface="Calibri" panose="020F0502020204030204"/>
              </a:rPr>
              <a:t>Groupe de relecteurs du PNDS en totalité</a:t>
            </a:r>
          </a:p>
          <a:p>
            <a:pPr marL="571508" indent="-571508" defTabSz="914411" hangingPunct="1">
              <a:lnSpc>
                <a:spcPct val="100000"/>
              </a:lnSpc>
              <a:spcBef>
                <a:spcPts val="0"/>
              </a:spcBef>
              <a:buSzTx/>
              <a:buFont typeface="Symbol" panose="05050102010706020507" pitchFamily="18" charset="2"/>
              <a:buChar char="Þ"/>
            </a:pPr>
            <a:endParaRPr lang="fr-FR" sz="3600" kern="1200" dirty="0">
              <a:solidFill>
                <a:prstClr val="black"/>
              </a:solidFill>
              <a:latin typeface="Calibri" panose="020F0502020204030204"/>
            </a:endParaRPr>
          </a:p>
          <a:p>
            <a:pPr marL="571508" indent="-571508" defTabSz="914411" hangingPunct="1">
              <a:lnSpc>
                <a:spcPct val="100000"/>
              </a:lnSpc>
              <a:spcBef>
                <a:spcPts val="0"/>
              </a:spcBef>
              <a:buSzTx/>
              <a:buFont typeface="Symbol" panose="05050102010706020507" pitchFamily="18" charset="2"/>
              <a:buChar char="Þ"/>
            </a:pPr>
            <a:r>
              <a:rPr lang="fr-FR" sz="3600" kern="1200" dirty="0">
                <a:solidFill>
                  <a:prstClr val="black"/>
                </a:solidFill>
                <a:latin typeface="Calibri" panose="020F0502020204030204"/>
              </a:rPr>
              <a:t>Séries de Réunions (</a:t>
            </a:r>
            <a:r>
              <a:rPr lang="fr-FR" sz="3600" kern="1200" dirty="0" err="1">
                <a:solidFill>
                  <a:prstClr val="black"/>
                </a:solidFill>
                <a:latin typeface="Calibri" panose="020F0502020204030204"/>
              </a:rPr>
              <a:t>visio</a:t>
            </a:r>
            <a:r>
              <a:rPr lang="fr-FR" sz="3600" kern="1200" dirty="0">
                <a:solidFill>
                  <a:prstClr val="black"/>
                </a:solidFill>
                <a:latin typeface="Calibri" panose="020F0502020204030204"/>
              </a:rPr>
              <a:t>/présentielles)</a:t>
            </a:r>
          </a:p>
          <a:p>
            <a:pPr marL="571508" indent="-571508" defTabSz="914411" hangingPunct="1">
              <a:lnSpc>
                <a:spcPct val="100000"/>
              </a:lnSpc>
              <a:spcBef>
                <a:spcPts val="0"/>
              </a:spcBef>
              <a:buSzTx/>
              <a:buFont typeface="Symbol" panose="05050102010706020507" pitchFamily="18" charset="2"/>
              <a:buChar char="Þ"/>
            </a:pPr>
            <a:endParaRPr lang="fr-FR" sz="3600" kern="1200" dirty="0">
              <a:solidFill>
                <a:prstClr val="black"/>
              </a:solidFill>
              <a:latin typeface="Calibri" panose="020F0502020204030204"/>
            </a:endParaRPr>
          </a:p>
          <a:p>
            <a:pPr marL="914411" lvl="1" indent="0" defTabSz="914411" hangingPunct="1">
              <a:lnSpc>
                <a:spcPct val="100000"/>
              </a:lnSpc>
              <a:spcBef>
                <a:spcPts val="0"/>
              </a:spcBef>
            </a:pPr>
            <a:endParaRPr lang="fr-FR" sz="3600" kern="1200" dirty="0">
              <a:solidFill>
                <a:prstClr val="black"/>
              </a:solidFill>
              <a:latin typeface="Calibri" panose="020F0502020204030204"/>
            </a:endParaRPr>
          </a:p>
          <a:p>
            <a:pPr marL="914411" lvl="1" indent="0" defTabSz="914411" hangingPunct="1">
              <a:lnSpc>
                <a:spcPct val="100000"/>
              </a:lnSpc>
              <a:spcBef>
                <a:spcPts val="0"/>
              </a:spcBef>
            </a:pPr>
            <a:endParaRPr lang="fr-FR" sz="3600" kern="1200" dirty="0">
              <a:solidFill>
                <a:prstClr val="black"/>
              </a:solidFill>
              <a:latin typeface="Calibri" panose="020F0502020204030204"/>
            </a:endParaRPr>
          </a:p>
          <a:p>
            <a:pPr marL="914411" lvl="1" indent="0" defTabSz="914411" hangingPunct="1">
              <a:lnSpc>
                <a:spcPct val="100000"/>
              </a:lnSpc>
              <a:spcBef>
                <a:spcPts val="0"/>
              </a:spcBef>
            </a:pPr>
            <a:endParaRPr lang="fr-FR" sz="3600" kern="1200" dirty="0">
              <a:solidFill>
                <a:prstClr val="black"/>
              </a:solidFill>
              <a:latin typeface="Calibri" panose="020F0502020204030204"/>
            </a:endParaRPr>
          </a:p>
        </p:txBody>
      </p:sp>
      <p:pic>
        <p:nvPicPr>
          <p:cNvPr id="3" name="Image 2"/>
          <p:cNvPicPr>
            <a:picLocks noChangeAspect="1"/>
          </p:cNvPicPr>
          <p:nvPr/>
        </p:nvPicPr>
        <p:blipFill rotWithShape="1">
          <a:blip r:embed="rId2"/>
          <a:srcRect l="17381" t="22592" r="39921" b="39595"/>
          <a:stretch/>
        </p:blipFill>
        <p:spPr>
          <a:xfrm>
            <a:off x="3550884" y="375863"/>
            <a:ext cx="3026829" cy="1507789"/>
          </a:xfrm>
          <a:prstGeom prst="rect">
            <a:avLst/>
          </a:prstGeom>
        </p:spPr>
      </p:pic>
    </p:spTree>
    <p:extLst>
      <p:ext uri="{BB962C8B-B14F-4D97-AF65-F5344CB8AC3E}">
        <p14:creationId xmlns:p14="http://schemas.microsoft.com/office/powerpoint/2010/main" val="136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862742" y="1"/>
            <a:ext cx="21446069" cy="1459315"/>
          </a:xfrm>
        </p:spPr>
        <p:txBody>
          <a:bodyPr>
            <a:normAutofit/>
          </a:bodyPr>
          <a:lstStyle/>
          <a:p>
            <a:r>
              <a:rPr lang="fr-FR" dirty="0"/>
              <a:t>Présentation du DIU </a:t>
            </a:r>
          </a:p>
        </p:txBody>
      </p:sp>
      <p:sp>
        <p:nvSpPr>
          <p:cNvPr id="4" name="Espace réservé du contenu 3">
            <a:extLst>
              <a:ext uri="{FF2B5EF4-FFF2-40B4-BE49-F238E27FC236}">
                <a16:creationId xmlns:a16="http://schemas.microsoft.com/office/drawing/2014/main" id="{8C168BDB-5CED-028E-3E94-A4FAD17193B8}"/>
              </a:ext>
            </a:extLst>
          </p:cNvPr>
          <p:cNvSpPr>
            <a:spLocks noGrp="1"/>
          </p:cNvSpPr>
          <p:nvPr>
            <p:ph idx="1"/>
          </p:nvPr>
        </p:nvSpPr>
        <p:spPr>
          <a:xfrm>
            <a:off x="862743" y="1426635"/>
            <a:ext cx="23521256" cy="12289365"/>
          </a:xfrm>
        </p:spPr>
        <p:txBody>
          <a:bodyPr>
            <a:normAutofit/>
          </a:bodyPr>
          <a:lstStyle/>
          <a:p>
            <a:r>
              <a:rPr lang="fr-FR" b="1" dirty="0"/>
              <a:t>3 universités partenaires en 2024-25:</a:t>
            </a:r>
          </a:p>
          <a:p>
            <a:pPr lvl="1"/>
            <a:r>
              <a:rPr lang="fr-FR" dirty="0"/>
              <a:t> Lille (Sophie </a:t>
            </a:r>
            <a:r>
              <a:rPr lang="fr-FR" dirty="0" err="1"/>
              <a:t>Susen</a:t>
            </a:r>
            <a:r>
              <a:rPr lang="fr-FR" dirty="0"/>
              <a:t>), Bordeaux (Chloé James) ,Marseille (Marie-Christine Alessi)</a:t>
            </a:r>
          </a:p>
          <a:p>
            <a:r>
              <a:rPr lang="fr-FR" b="1" dirty="0"/>
              <a:t>En 2025-26</a:t>
            </a:r>
          </a:p>
          <a:p>
            <a:pPr lvl="1"/>
            <a:r>
              <a:rPr lang="fr-FR" dirty="0"/>
              <a:t>Lyon (</a:t>
            </a:r>
            <a:r>
              <a:rPr lang="fr-FR" dirty="0" err="1"/>
              <a:t>Yesim</a:t>
            </a:r>
            <a:r>
              <a:rPr lang="fr-FR" dirty="0"/>
              <a:t> Dargaud) et Université Paris Cité (Nadine </a:t>
            </a:r>
            <a:r>
              <a:rPr lang="fr-FR" dirty="0" err="1"/>
              <a:t>Ajzenberg</a:t>
            </a:r>
            <a:r>
              <a:rPr lang="fr-FR" dirty="0"/>
              <a:t>/Anne </a:t>
            </a:r>
            <a:r>
              <a:rPr lang="fr-FR" dirty="0" err="1"/>
              <a:t>Godier</a:t>
            </a:r>
            <a:r>
              <a:rPr lang="fr-FR" dirty="0"/>
              <a:t>)</a:t>
            </a:r>
          </a:p>
          <a:p>
            <a:r>
              <a:rPr lang="fr-FR" b="1" dirty="0"/>
              <a:t>Enseignement </a:t>
            </a:r>
            <a:r>
              <a:rPr lang="fr-FR" b="1" dirty="0" err="1"/>
              <a:t>pluri-disciplinaire</a:t>
            </a:r>
            <a:r>
              <a:rPr lang="fr-FR" b="1" dirty="0"/>
              <a:t> associant les spécialités suivantes </a:t>
            </a:r>
            <a:r>
              <a:rPr lang="fr-FR" dirty="0"/>
              <a:t>: médecine interne, médecine vasculaire, cardiologie, pédiatrie, transfusion, gynéco-obstétrique, anesthésie réanimation, hémostase clinique et biologique</a:t>
            </a:r>
          </a:p>
          <a:p>
            <a:r>
              <a:rPr lang="fr-FR" b="1" dirty="0"/>
              <a:t>Comité pédagogique </a:t>
            </a:r>
            <a:r>
              <a:rPr lang="fr-FR" dirty="0"/>
              <a:t>inclut toutes les spécialités et les sociétés savantes</a:t>
            </a:r>
          </a:p>
          <a:p>
            <a:r>
              <a:rPr lang="fr-FR" b="1" dirty="0"/>
              <a:t>Public</a:t>
            </a:r>
            <a:r>
              <a:rPr lang="fr-FR" dirty="0"/>
              <a:t> : médecins, pharmaciens, internes, chercheurs</a:t>
            </a:r>
          </a:p>
          <a:p>
            <a:r>
              <a:rPr lang="fr-FR" b="1" dirty="0"/>
              <a:t>Conditions d’accès</a:t>
            </a:r>
            <a:r>
              <a:rPr lang="fr-FR" dirty="0"/>
              <a:t>: Lettre de motivation et CV à remettre aux enseignants responsables du parcours choisi</a:t>
            </a:r>
          </a:p>
          <a:p>
            <a:endParaRPr lang="fr-FR" dirty="0"/>
          </a:p>
        </p:txBody>
      </p:sp>
    </p:spTree>
    <p:extLst>
      <p:ext uri="{BB962C8B-B14F-4D97-AF65-F5344CB8AC3E}">
        <p14:creationId xmlns:p14="http://schemas.microsoft.com/office/powerpoint/2010/main" val="71040034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344768"/>
            <a:ext cx="18115469" cy="1077218"/>
          </a:xfrm>
          <a:prstGeom prst="rect">
            <a:avLst/>
          </a:prstGeom>
        </p:spPr>
        <p:txBody>
          <a:bodyPr wrap="square">
            <a:spAutoFit/>
          </a:bodyPr>
          <a:lstStyle/>
          <a:p>
            <a:pPr marL="0" indent="0" algn="ctr" defTabSz="914411" hangingPunct="1">
              <a:lnSpc>
                <a:spcPct val="100000"/>
              </a:lnSpc>
              <a:spcBef>
                <a:spcPts val="0"/>
              </a:spcBef>
              <a:buSzTx/>
              <a:buNone/>
            </a:pPr>
            <a:r>
              <a:rPr lang="fr-FR" sz="6400" kern="1200" dirty="0">
                <a:solidFill>
                  <a:srgbClr val="0070C0"/>
                </a:solidFill>
                <a:latin typeface="Calibri" panose="020F0502020204030204"/>
              </a:rPr>
              <a:t>SOMMAIRE</a:t>
            </a:r>
            <a:endParaRPr lang="fr-FR" sz="6400" b="1" kern="1200" dirty="0">
              <a:solidFill>
                <a:srgbClr val="0070C0"/>
              </a:solidFill>
              <a:latin typeface="Calibri" panose="020F0502020204030204"/>
            </a:endParaRPr>
          </a:p>
        </p:txBody>
      </p:sp>
      <p:pic>
        <p:nvPicPr>
          <p:cNvPr id="6" name="Image 5"/>
          <p:cNvPicPr>
            <a:picLocks noChangeAspect="1"/>
          </p:cNvPicPr>
          <p:nvPr/>
        </p:nvPicPr>
        <p:blipFill rotWithShape="1">
          <a:blip r:embed="rId2"/>
          <a:srcRect l="17381" t="22592" r="39921" b="39595"/>
          <a:stretch/>
        </p:blipFill>
        <p:spPr>
          <a:xfrm>
            <a:off x="3550884" y="375863"/>
            <a:ext cx="3026829" cy="1507789"/>
          </a:xfrm>
          <a:prstGeom prst="rect">
            <a:avLst/>
          </a:prstGeom>
        </p:spPr>
      </p:pic>
      <p:pic>
        <p:nvPicPr>
          <p:cNvPr id="3" name="Image 2"/>
          <p:cNvPicPr>
            <a:picLocks noChangeAspect="1"/>
          </p:cNvPicPr>
          <p:nvPr/>
        </p:nvPicPr>
        <p:blipFill rotWithShape="1">
          <a:blip r:embed="rId3"/>
          <a:srcRect l="10937" t="20555" r="35938" b="26237"/>
          <a:stretch/>
        </p:blipFill>
        <p:spPr>
          <a:xfrm>
            <a:off x="4023140" y="1883651"/>
            <a:ext cx="16268701" cy="9165349"/>
          </a:xfrm>
          <a:prstGeom prst="rect">
            <a:avLst/>
          </a:prstGeom>
        </p:spPr>
      </p:pic>
    </p:spTree>
    <p:extLst>
      <p:ext uri="{BB962C8B-B14F-4D97-AF65-F5344CB8AC3E}">
        <p14:creationId xmlns:p14="http://schemas.microsoft.com/office/powerpoint/2010/main" val="4160036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344768"/>
            <a:ext cx="18115469" cy="1077218"/>
          </a:xfrm>
          <a:prstGeom prst="rect">
            <a:avLst/>
          </a:prstGeom>
        </p:spPr>
        <p:txBody>
          <a:bodyPr wrap="square">
            <a:spAutoFit/>
          </a:bodyPr>
          <a:lstStyle/>
          <a:p>
            <a:pPr marL="0" indent="0" algn="ctr" defTabSz="914411" hangingPunct="1">
              <a:lnSpc>
                <a:spcPct val="100000"/>
              </a:lnSpc>
              <a:spcBef>
                <a:spcPts val="0"/>
              </a:spcBef>
              <a:buSzTx/>
              <a:buNone/>
            </a:pPr>
            <a:r>
              <a:rPr lang="fr-FR" sz="6400" kern="1200" dirty="0">
                <a:solidFill>
                  <a:srgbClr val="0070C0"/>
                </a:solidFill>
                <a:latin typeface="Calibri" panose="020F0502020204030204"/>
              </a:rPr>
              <a:t>SOMMAIRE</a:t>
            </a:r>
            <a:endParaRPr lang="fr-FR" sz="6400" b="1" kern="1200" dirty="0">
              <a:solidFill>
                <a:srgbClr val="0070C0"/>
              </a:solidFill>
              <a:latin typeface="Calibri" panose="020F0502020204030204"/>
            </a:endParaRPr>
          </a:p>
        </p:txBody>
      </p:sp>
      <p:pic>
        <p:nvPicPr>
          <p:cNvPr id="6" name="Image 5"/>
          <p:cNvPicPr>
            <a:picLocks noChangeAspect="1"/>
          </p:cNvPicPr>
          <p:nvPr/>
        </p:nvPicPr>
        <p:blipFill rotWithShape="1">
          <a:blip r:embed="rId2"/>
          <a:srcRect l="17381" t="22592" r="39921" b="39595"/>
          <a:stretch/>
        </p:blipFill>
        <p:spPr>
          <a:xfrm>
            <a:off x="3550884" y="375863"/>
            <a:ext cx="3026829" cy="1507789"/>
          </a:xfrm>
          <a:prstGeom prst="rect">
            <a:avLst/>
          </a:prstGeom>
        </p:spPr>
      </p:pic>
      <p:pic>
        <p:nvPicPr>
          <p:cNvPr id="7" name="Image 6"/>
          <p:cNvPicPr>
            <a:picLocks noChangeAspect="1"/>
          </p:cNvPicPr>
          <p:nvPr/>
        </p:nvPicPr>
        <p:blipFill rotWithShape="1">
          <a:blip r:embed="rId3"/>
          <a:srcRect l="11563" t="12963" r="35104" b="15185"/>
          <a:stretch/>
        </p:blipFill>
        <p:spPr>
          <a:xfrm>
            <a:off x="4799279" y="1917999"/>
            <a:ext cx="15393320" cy="11665251"/>
          </a:xfrm>
          <a:prstGeom prst="rect">
            <a:avLst/>
          </a:prstGeom>
        </p:spPr>
      </p:pic>
    </p:spTree>
    <p:extLst>
      <p:ext uri="{BB962C8B-B14F-4D97-AF65-F5344CB8AC3E}">
        <p14:creationId xmlns:p14="http://schemas.microsoft.com/office/powerpoint/2010/main" val="2237512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1345430"/>
            <a:ext cx="18115469" cy="1077218"/>
          </a:xfrm>
          <a:prstGeom prst="rect">
            <a:avLst/>
          </a:prstGeom>
        </p:spPr>
        <p:txBody>
          <a:bodyPr wrap="square">
            <a:spAutoFit/>
          </a:bodyPr>
          <a:lstStyle/>
          <a:p>
            <a:pPr marL="0" indent="0" algn="ctr" defTabSz="914411" hangingPunct="1">
              <a:lnSpc>
                <a:spcPct val="100000"/>
              </a:lnSpc>
              <a:spcBef>
                <a:spcPts val="0"/>
              </a:spcBef>
              <a:buSzTx/>
              <a:buNone/>
            </a:pPr>
            <a:r>
              <a:rPr lang="fr-FR" sz="6400" kern="1200" dirty="0">
                <a:solidFill>
                  <a:srgbClr val="0070C0"/>
                </a:solidFill>
                <a:latin typeface="Calibri" panose="020F0502020204030204"/>
              </a:rPr>
              <a:t>SOMMAIRE</a:t>
            </a:r>
            <a:endParaRPr lang="fr-FR" sz="6400" b="1" kern="1200" dirty="0">
              <a:solidFill>
                <a:srgbClr val="0070C0"/>
              </a:solidFill>
              <a:latin typeface="Calibri" panose="020F0502020204030204"/>
            </a:endParaRPr>
          </a:p>
        </p:txBody>
      </p:sp>
      <p:pic>
        <p:nvPicPr>
          <p:cNvPr id="6" name="Image 5"/>
          <p:cNvPicPr>
            <a:picLocks noChangeAspect="1"/>
          </p:cNvPicPr>
          <p:nvPr/>
        </p:nvPicPr>
        <p:blipFill rotWithShape="1">
          <a:blip r:embed="rId2"/>
          <a:srcRect l="17381" t="22592" r="39921" b="39595"/>
          <a:stretch/>
        </p:blipFill>
        <p:spPr>
          <a:xfrm>
            <a:off x="3550884" y="1376524"/>
            <a:ext cx="3026829" cy="1507789"/>
          </a:xfrm>
          <a:prstGeom prst="rect">
            <a:avLst/>
          </a:prstGeom>
        </p:spPr>
      </p:pic>
      <p:grpSp>
        <p:nvGrpSpPr>
          <p:cNvPr id="2" name="Groupe 1"/>
          <p:cNvGrpSpPr/>
          <p:nvPr/>
        </p:nvGrpSpPr>
        <p:grpSpPr>
          <a:xfrm>
            <a:off x="4528859" y="3177444"/>
            <a:ext cx="15651205" cy="5069411"/>
            <a:chOff x="740428" y="1588721"/>
            <a:chExt cx="8612461" cy="3042501"/>
          </a:xfrm>
        </p:grpSpPr>
        <p:pic>
          <p:nvPicPr>
            <p:cNvPr id="7" name="Image 6"/>
            <p:cNvPicPr>
              <a:picLocks noChangeAspect="1"/>
            </p:cNvPicPr>
            <p:nvPr/>
          </p:nvPicPr>
          <p:blipFill rotWithShape="1">
            <a:blip r:embed="rId3"/>
            <a:srcRect l="10625" t="24259" r="35521" b="54702"/>
            <a:stretch/>
          </p:blipFill>
          <p:spPr>
            <a:xfrm>
              <a:off x="742289" y="1588721"/>
              <a:ext cx="8610600" cy="1892201"/>
            </a:xfrm>
            <a:prstGeom prst="rect">
              <a:avLst/>
            </a:prstGeom>
          </p:spPr>
        </p:pic>
        <p:pic>
          <p:nvPicPr>
            <p:cNvPr id="8" name="Image 7"/>
            <p:cNvPicPr>
              <a:picLocks noChangeAspect="1"/>
            </p:cNvPicPr>
            <p:nvPr/>
          </p:nvPicPr>
          <p:blipFill rotWithShape="1">
            <a:blip r:embed="rId3"/>
            <a:srcRect l="10625" t="54477" r="35521" b="17037"/>
            <a:stretch/>
          </p:blipFill>
          <p:spPr>
            <a:xfrm>
              <a:off x="740428" y="2069344"/>
              <a:ext cx="8610600" cy="2561878"/>
            </a:xfrm>
            <a:prstGeom prst="rect">
              <a:avLst/>
            </a:prstGeom>
          </p:spPr>
        </p:pic>
      </p:grpSp>
    </p:spTree>
    <p:extLst>
      <p:ext uri="{BB962C8B-B14F-4D97-AF65-F5344CB8AC3E}">
        <p14:creationId xmlns:p14="http://schemas.microsoft.com/office/powerpoint/2010/main" val="1834380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344772"/>
            <a:ext cx="18115469" cy="5139869"/>
          </a:xfrm>
          <a:prstGeom prst="rect">
            <a:avLst/>
          </a:prstGeom>
        </p:spPr>
        <p:txBody>
          <a:bodyPr wrap="square">
            <a:spAutoFit/>
          </a:bodyPr>
          <a:lstStyle/>
          <a:p>
            <a:pPr marL="0" indent="0" algn="ctr" defTabSz="914411" hangingPunct="1">
              <a:lnSpc>
                <a:spcPct val="100000"/>
              </a:lnSpc>
              <a:spcBef>
                <a:spcPts val="0"/>
              </a:spcBef>
              <a:buSzTx/>
              <a:buNone/>
            </a:pPr>
            <a:r>
              <a:rPr lang="fr-FR" sz="8800" kern="1200" dirty="0">
                <a:solidFill>
                  <a:srgbClr val="0070C0"/>
                </a:solidFill>
                <a:latin typeface="Calibri" panose="020F0502020204030204"/>
              </a:rPr>
              <a:t>Etat des Lieux </a:t>
            </a:r>
            <a:endParaRPr lang="fr-FR" sz="6400" kern="1200" dirty="0">
              <a:solidFill>
                <a:srgbClr val="0070C0"/>
              </a:solidFill>
              <a:latin typeface="Calibri" panose="020F0502020204030204"/>
            </a:endParaRPr>
          </a:p>
          <a:p>
            <a:pPr marL="0" indent="0" algn="ctr" defTabSz="914411" hangingPunct="1">
              <a:lnSpc>
                <a:spcPct val="100000"/>
              </a:lnSpc>
              <a:spcBef>
                <a:spcPts val="0"/>
              </a:spcBef>
              <a:buSzTx/>
              <a:buNone/>
            </a:pPr>
            <a:r>
              <a:rPr lang="fr-FR" sz="6400" kern="1200" dirty="0">
                <a:solidFill>
                  <a:srgbClr val="0070C0"/>
                </a:solidFill>
                <a:latin typeface="Calibri" panose="020F0502020204030204"/>
              </a:rPr>
              <a:t>Les acteurs</a:t>
            </a:r>
            <a:endParaRPr lang="fr-FR" sz="6400" b="1"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p:txBody>
      </p:sp>
      <p:sp>
        <p:nvSpPr>
          <p:cNvPr id="7" name="Rectangle 6"/>
          <p:cNvSpPr/>
          <p:nvPr/>
        </p:nvSpPr>
        <p:spPr>
          <a:xfrm>
            <a:off x="5559127" y="9282090"/>
            <a:ext cx="16586200" cy="3231654"/>
          </a:xfrm>
          <a:prstGeom prst="rect">
            <a:avLst/>
          </a:prstGeom>
        </p:spPr>
        <p:txBody>
          <a:bodyPr wrap="square">
            <a:spAutoFit/>
          </a:bodyPr>
          <a:lstStyle/>
          <a:p>
            <a:pPr marL="0" indent="0" algn="just" defTabSz="914411" hangingPunct="1">
              <a:lnSpc>
                <a:spcPct val="100000"/>
              </a:lnSpc>
              <a:spcBef>
                <a:spcPts val="0"/>
              </a:spcBef>
              <a:buSzTx/>
              <a:buNone/>
            </a:pPr>
            <a:r>
              <a:rPr lang="fr-FR" sz="3600" b="1" kern="1200" dirty="0">
                <a:solidFill>
                  <a:prstClr val="black"/>
                </a:solidFill>
                <a:latin typeface="Calibri" panose="020F0502020204030204"/>
              </a:rPr>
              <a:t>Relecteurs </a:t>
            </a:r>
          </a:p>
          <a:p>
            <a:pPr marL="0" indent="0" algn="just" defTabSz="914411" hangingPunct="1">
              <a:lnSpc>
                <a:spcPct val="100000"/>
              </a:lnSpc>
              <a:spcBef>
                <a:spcPts val="0"/>
              </a:spcBef>
              <a:buSzTx/>
              <a:buNone/>
            </a:pPr>
            <a:r>
              <a:rPr lang="fr-FR" kern="1200" dirty="0">
                <a:solidFill>
                  <a:prstClr val="black"/>
                </a:solidFill>
                <a:latin typeface="Calibri" panose="020F0502020204030204"/>
              </a:rPr>
              <a:t>Dr Nicolas DRILLAUD, Médecin Biologiste, CHU Nantes</a:t>
            </a:r>
          </a:p>
          <a:p>
            <a:pPr marL="0" indent="0" defTabSz="914411" hangingPunct="1">
              <a:lnSpc>
                <a:spcPct val="100000"/>
              </a:lnSpc>
              <a:spcBef>
                <a:spcPts val="0"/>
              </a:spcBef>
              <a:buSzTx/>
              <a:buNone/>
            </a:pPr>
            <a:r>
              <a:rPr lang="en-GB" kern="1200" dirty="0">
                <a:solidFill>
                  <a:prstClr val="black"/>
                </a:solidFill>
                <a:latin typeface="Calibri" panose="020F0502020204030204"/>
              </a:rPr>
              <a:t>Dr Birgit FROTSCHER, </a:t>
            </a:r>
            <a:r>
              <a:rPr lang="en-GB" kern="1200" dirty="0" err="1">
                <a:solidFill>
                  <a:prstClr val="black"/>
                </a:solidFill>
                <a:latin typeface="Calibri" panose="020F0502020204030204"/>
              </a:rPr>
              <a:t>Médecin</a:t>
            </a:r>
            <a:r>
              <a:rPr lang="en-GB" kern="1200" dirty="0">
                <a:solidFill>
                  <a:prstClr val="black"/>
                </a:solidFill>
                <a:latin typeface="Calibri" panose="020F0502020204030204"/>
              </a:rPr>
              <a:t> </a:t>
            </a:r>
            <a:r>
              <a:rPr lang="en-GB" kern="1200" dirty="0" err="1">
                <a:solidFill>
                  <a:prstClr val="black"/>
                </a:solidFill>
                <a:latin typeface="Calibri" panose="020F0502020204030204"/>
              </a:rPr>
              <a:t>Biologiste</a:t>
            </a:r>
            <a:r>
              <a:rPr lang="en-GB" kern="1200" dirty="0">
                <a:solidFill>
                  <a:prstClr val="black"/>
                </a:solidFill>
                <a:latin typeface="Calibri" panose="020F0502020204030204"/>
              </a:rPr>
              <a:t>, CHU Nancy</a:t>
            </a:r>
            <a:endParaRPr lang="fr-FR" kern="1200" dirty="0">
              <a:solidFill>
                <a:prstClr val="black"/>
              </a:solidFill>
              <a:latin typeface="Calibri" panose="020F0502020204030204"/>
            </a:endParaRPr>
          </a:p>
          <a:p>
            <a:pPr marL="0" indent="0" defTabSz="914411" hangingPunct="1">
              <a:lnSpc>
                <a:spcPct val="100000"/>
              </a:lnSpc>
              <a:spcBef>
                <a:spcPts val="0"/>
              </a:spcBef>
              <a:buSzTx/>
              <a:buNone/>
            </a:pPr>
            <a:r>
              <a:rPr lang="en-GB" kern="1200" dirty="0">
                <a:solidFill>
                  <a:prstClr val="black"/>
                </a:solidFill>
                <a:latin typeface="Calibri" panose="020F0502020204030204"/>
              </a:rPr>
              <a:t>Dr </a:t>
            </a:r>
            <a:r>
              <a:rPr lang="en-GB" kern="1200" dirty="0" err="1">
                <a:solidFill>
                  <a:prstClr val="black"/>
                </a:solidFill>
                <a:latin typeface="Calibri" panose="020F0502020204030204"/>
              </a:rPr>
              <a:t>Fabienne</a:t>
            </a:r>
            <a:r>
              <a:rPr lang="en-GB" kern="1200" dirty="0">
                <a:solidFill>
                  <a:prstClr val="black"/>
                </a:solidFill>
                <a:latin typeface="Calibri" panose="020F0502020204030204"/>
              </a:rPr>
              <a:t> NEDELEC-GAC,</a:t>
            </a:r>
            <a:r>
              <a:rPr lang="en-GB" b="1" kern="1200" dirty="0">
                <a:solidFill>
                  <a:prstClr val="black"/>
                </a:solidFill>
                <a:latin typeface="Calibri" panose="020F0502020204030204"/>
              </a:rPr>
              <a:t> </a:t>
            </a:r>
            <a:r>
              <a:rPr lang="en-GB" kern="1200" dirty="0" err="1">
                <a:solidFill>
                  <a:prstClr val="black"/>
                </a:solidFill>
                <a:latin typeface="Calibri" panose="020F0502020204030204"/>
              </a:rPr>
              <a:t>Pharmacien</a:t>
            </a:r>
            <a:r>
              <a:rPr lang="en-GB" kern="1200" dirty="0">
                <a:solidFill>
                  <a:prstClr val="black"/>
                </a:solidFill>
                <a:latin typeface="Calibri" panose="020F0502020204030204"/>
              </a:rPr>
              <a:t> </a:t>
            </a:r>
            <a:r>
              <a:rPr lang="en-GB" kern="1200" dirty="0" err="1">
                <a:solidFill>
                  <a:prstClr val="black"/>
                </a:solidFill>
                <a:latin typeface="Calibri" panose="020F0502020204030204"/>
              </a:rPr>
              <a:t>Biologiste</a:t>
            </a:r>
            <a:r>
              <a:rPr lang="en-GB" kern="1200" dirty="0">
                <a:solidFill>
                  <a:prstClr val="black"/>
                </a:solidFill>
                <a:latin typeface="Calibri" panose="020F0502020204030204"/>
              </a:rPr>
              <a:t>, CHU Rennes</a:t>
            </a:r>
            <a:endParaRPr lang="fr-FR" kern="1200" dirty="0">
              <a:solidFill>
                <a:prstClr val="black"/>
              </a:solidFill>
              <a:latin typeface="Calibri" panose="020F0502020204030204"/>
            </a:endParaRPr>
          </a:p>
          <a:p>
            <a:pPr marL="0" indent="0" defTabSz="914411" hangingPunct="1">
              <a:lnSpc>
                <a:spcPct val="100000"/>
              </a:lnSpc>
              <a:spcBef>
                <a:spcPts val="0"/>
              </a:spcBef>
              <a:buSzTx/>
              <a:buNone/>
            </a:pPr>
            <a:r>
              <a:rPr lang="en-GB" kern="1200" dirty="0">
                <a:solidFill>
                  <a:prstClr val="black"/>
                </a:solidFill>
                <a:latin typeface="Calibri" panose="020F0502020204030204"/>
              </a:rPr>
              <a:t>Dr Christophe NOUGIER, </a:t>
            </a:r>
            <a:r>
              <a:rPr lang="en-GB" kern="1200" dirty="0" err="1">
                <a:solidFill>
                  <a:prstClr val="black"/>
                </a:solidFill>
                <a:latin typeface="Calibri" panose="020F0502020204030204"/>
              </a:rPr>
              <a:t>Pharmacien</a:t>
            </a:r>
            <a:r>
              <a:rPr lang="en-GB" kern="1200" dirty="0">
                <a:solidFill>
                  <a:prstClr val="black"/>
                </a:solidFill>
                <a:latin typeface="Calibri" panose="020F0502020204030204"/>
              </a:rPr>
              <a:t> </a:t>
            </a:r>
            <a:r>
              <a:rPr lang="en-GB" kern="1200" dirty="0" err="1">
                <a:solidFill>
                  <a:prstClr val="black"/>
                </a:solidFill>
                <a:latin typeface="Calibri" panose="020F0502020204030204"/>
              </a:rPr>
              <a:t>Biologiste</a:t>
            </a:r>
            <a:r>
              <a:rPr lang="en-GB" kern="1200" dirty="0">
                <a:solidFill>
                  <a:prstClr val="black"/>
                </a:solidFill>
                <a:latin typeface="Calibri" panose="020F0502020204030204"/>
              </a:rPr>
              <a:t>, CHU Lyon</a:t>
            </a:r>
            <a:endParaRPr lang="fr-FR" kern="1200" dirty="0">
              <a:solidFill>
                <a:prstClr val="black"/>
              </a:solidFill>
              <a:latin typeface="Calibri" panose="020F0502020204030204"/>
            </a:endParaRPr>
          </a:p>
          <a:p>
            <a:pPr marL="0" indent="0" defTabSz="914411" hangingPunct="1">
              <a:lnSpc>
                <a:spcPct val="100000"/>
              </a:lnSpc>
              <a:spcBef>
                <a:spcPts val="0"/>
              </a:spcBef>
              <a:buSzTx/>
              <a:buNone/>
            </a:pPr>
            <a:r>
              <a:rPr lang="en-GB" kern="1200" dirty="0">
                <a:solidFill>
                  <a:prstClr val="black"/>
                </a:solidFill>
                <a:latin typeface="Calibri" panose="020F0502020204030204"/>
              </a:rPr>
              <a:t>Dr Brigitte PAN-PETESCH, </a:t>
            </a:r>
            <a:r>
              <a:rPr lang="en-GB" kern="1200" dirty="0" err="1">
                <a:solidFill>
                  <a:prstClr val="black"/>
                </a:solidFill>
                <a:latin typeface="Calibri" panose="020F0502020204030204"/>
              </a:rPr>
              <a:t>Médecin</a:t>
            </a:r>
            <a:r>
              <a:rPr lang="en-GB" kern="1200" dirty="0">
                <a:solidFill>
                  <a:prstClr val="black"/>
                </a:solidFill>
                <a:latin typeface="Calibri" panose="020F0502020204030204"/>
              </a:rPr>
              <a:t> </a:t>
            </a:r>
            <a:r>
              <a:rPr lang="en-GB" kern="1200" dirty="0" err="1">
                <a:solidFill>
                  <a:prstClr val="black"/>
                </a:solidFill>
                <a:latin typeface="Calibri" panose="020F0502020204030204"/>
              </a:rPr>
              <a:t>Biologiste</a:t>
            </a:r>
            <a:r>
              <a:rPr lang="en-GB" kern="1200" dirty="0">
                <a:solidFill>
                  <a:prstClr val="black"/>
                </a:solidFill>
                <a:latin typeface="Calibri" panose="020F0502020204030204"/>
              </a:rPr>
              <a:t>, CHU Brest</a:t>
            </a:r>
            <a:endParaRPr lang="fr-FR" kern="1200" dirty="0">
              <a:solidFill>
                <a:prstClr val="black"/>
              </a:solidFill>
              <a:latin typeface="Calibri" panose="020F0502020204030204"/>
            </a:endParaRPr>
          </a:p>
          <a:p>
            <a:pPr marL="0" indent="0" defTabSz="914411" hangingPunct="1">
              <a:lnSpc>
                <a:spcPct val="100000"/>
              </a:lnSpc>
              <a:spcBef>
                <a:spcPts val="0"/>
              </a:spcBef>
              <a:buSzTx/>
              <a:buNone/>
            </a:pPr>
            <a:r>
              <a:rPr lang="en-GB" kern="1200" dirty="0">
                <a:solidFill>
                  <a:prstClr val="black"/>
                </a:solidFill>
                <a:latin typeface="Calibri" panose="020F0502020204030204"/>
              </a:rPr>
              <a:t>Dr Camille PARIS, </a:t>
            </a:r>
            <a:r>
              <a:rPr lang="en-GB" kern="1200" dirty="0" err="1">
                <a:solidFill>
                  <a:prstClr val="black"/>
                </a:solidFill>
                <a:latin typeface="Calibri" panose="020F0502020204030204"/>
              </a:rPr>
              <a:t>Médecin</a:t>
            </a:r>
            <a:r>
              <a:rPr lang="en-GB" kern="1200" dirty="0">
                <a:solidFill>
                  <a:prstClr val="black"/>
                </a:solidFill>
                <a:latin typeface="Calibri" panose="020F0502020204030204"/>
              </a:rPr>
              <a:t> </a:t>
            </a:r>
            <a:r>
              <a:rPr lang="en-GB" kern="1200" dirty="0" err="1">
                <a:solidFill>
                  <a:prstClr val="black"/>
                </a:solidFill>
                <a:latin typeface="Calibri" panose="020F0502020204030204"/>
              </a:rPr>
              <a:t>Biologiste</a:t>
            </a:r>
            <a:r>
              <a:rPr lang="en-GB" kern="1200" dirty="0">
                <a:solidFill>
                  <a:prstClr val="black"/>
                </a:solidFill>
                <a:latin typeface="Calibri" panose="020F0502020204030204"/>
              </a:rPr>
              <a:t>, CHU Lille </a:t>
            </a:r>
            <a:endParaRPr lang="fr-FR" kern="1200" dirty="0">
              <a:solidFill>
                <a:prstClr val="black"/>
              </a:solidFill>
              <a:latin typeface="Calibri" panose="020F0502020204030204"/>
            </a:endParaRPr>
          </a:p>
          <a:p>
            <a:pPr marL="0" indent="0" defTabSz="914411" hangingPunct="1">
              <a:lnSpc>
                <a:spcPct val="100000"/>
              </a:lnSpc>
              <a:spcBef>
                <a:spcPts val="0"/>
              </a:spcBef>
              <a:buSzTx/>
              <a:buNone/>
            </a:pPr>
            <a:r>
              <a:rPr lang="fr-FR" kern="1200" dirty="0">
                <a:solidFill>
                  <a:prstClr val="black"/>
                </a:solidFill>
                <a:latin typeface="Calibri" panose="020F0502020204030204"/>
              </a:rPr>
              <a:t>Dr Sophie VOISIN, Médecin Biologiste, CHU Toulouse </a:t>
            </a:r>
          </a:p>
        </p:txBody>
      </p:sp>
      <p:pic>
        <p:nvPicPr>
          <p:cNvPr id="8" name="Image 7"/>
          <p:cNvPicPr>
            <a:picLocks noChangeAspect="1"/>
          </p:cNvPicPr>
          <p:nvPr/>
        </p:nvPicPr>
        <p:blipFill rotWithShape="1">
          <a:blip r:embed="rId2"/>
          <a:srcRect l="17381" t="22592" r="39921" b="39595"/>
          <a:stretch/>
        </p:blipFill>
        <p:spPr>
          <a:xfrm>
            <a:off x="3550884" y="375863"/>
            <a:ext cx="3026829" cy="1507789"/>
          </a:xfrm>
          <a:prstGeom prst="rect">
            <a:avLst/>
          </a:prstGeom>
        </p:spPr>
      </p:pic>
      <p:sp>
        <p:nvSpPr>
          <p:cNvPr id="5" name="Rectangle 4"/>
          <p:cNvSpPr/>
          <p:nvPr/>
        </p:nvSpPr>
        <p:spPr>
          <a:xfrm>
            <a:off x="5559127" y="3082573"/>
            <a:ext cx="16586200" cy="5816977"/>
          </a:xfrm>
          <a:prstGeom prst="rect">
            <a:avLst/>
          </a:prstGeom>
        </p:spPr>
        <p:txBody>
          <a:bodyPr wrap="square">
            <a:spAutoFit/>
          </a:bodyPr>
          <a:lstStyle/>
          <a:p>
            <a:pPr marL="0" indent="0" algn="just" defTabSz="914411" hangingPunct="1">
              <a:lnSpc>
                <a:spcPct val="100000"/>
              </a:lnSpc>
              <a:spcBef>
                <a:spcPts val="0"/>
              </a:spcBef>
              <a:buSzTx/>
              <a:buNone/>
            </a:pPr>
            <a:r>
              <a:rPr lang="fr-FR" sz="3600" b="1" kern="1200" dirty="0">
                <a:solidFill>
                  <a:prstClr val="black"/>
                </a:solidFill>
                <a:latin typeface="Calibri" panose="020F0502020204030204"/>
              </a:rPr>
              <a:t>Rédacteurs </a:t>
            </a:r>
          </a:p>
          <a:p>
            <a:pPr marL="0" indent="0" defTabSz="914411" hangingPunct="1">
              <a:lnSpc>
                <a:spcPct val="100000"/>
              </a:lnSpc>
              <a:spcBef>
                <a:spcPts val="0"/>
              </a:spcBef>
              <a:buSzTx/>
              <a:buNone/>
            </a:pPr>
            <a:r>
              <a:rPr lang="fr-FR" kern="1200" dirty="0">
                <a:solidFill>
                  <a:prstClr val="black"/>
                </a:solidFill>
                <a:latin typeface="Calibri" panose="020F0502020204030204"/>
              </a:rPr>
              <a:t>Dr Isabelle ARCHAMBEAUD, Hépato-Gastro-Entérologue, CHU Nantes</a:t>
            </a:r>
          </a:p>
          <a:p>
            <a:pPr marL="0" indent="0" defTabSz="914411" hangingPunct="1">
              <a:lnSpc>
                <a:spcPct val="100000"/>
              </a:lnSpc>
              <a:spcBef>
                <a:spcPts val="0"/>
              </a:spcBef>
              <a:buSzTx/>
              <a:buNone/>
            </a:pPr>
            <a:r>
              <a:rPr lang="fr-FR" kern="1200" dirty="0">
                <a:solidFill>
                  <a:prstClr val="black"/>
                </a:solidFill>
                <a:latin typeface="Calibri" panose="020F0502020204030204"/>
              </a:rPr>
              <a:t>Dr Sylvain CHANTEPIE, Médecin Hématologue, CHU Caen</a:t>
            </a:r>
          </a:p>
          <a:p>
            <a:pPr marL="0" indent="0" defTabSz="914411" hangingPunct="1">
              <a:lnSpc>
                <a:spcPct val="100000"/>
              </a:lnSpc>
              <a:spcBef>
                <a:spcPts val="0"/>
              </a:spcBef>
              <a:buSzTx/>
              <a:buNone/>
            </a:pPr>
            <a:r>
              <a:rPr lang="fr-FR" kern="1200" dirty="0">
                <a:solidFill>
                  <a:prstClr val="black"/>
                </a:solidFill>
                <a:latin typeface="Calibri" panose="020F0502020204030204"/>
              </a:rPr>
              <a:t>Dr Mélanie DANIEL, Médecin Biologiste, CHU Lille</a:t>
            </a:r>
          </a:p>
          <a:p>
            <a:pPr marL="0" indent="0" defTabSz="914411" hangingPunct="1">
              <a:lnSpc>
                <a:spcPct val="100000"/>
              </a:lnSpc>
              <a:spcBef>
                <a:spcPts val="0"/>
              </a:spcBef>
              <a:buSzTx/>
              <a:buNone/>
            </a:pPr>
            <a:r>
              <a:rPr lang="fr-FR" kern="1200" dirty="0">
                <a:solidFill>
                  <a:prstClr val="black"/>
                </a:solidFill>
                <a:latin typeface="Calibri" panose="020F0502020204030204"/>
              </a:rPr>
              <a:t>Dr Dominique DESPREZ, Médecin Biologiste, CHU Strasbourg</a:t>
            </a:r>
          </a:p>
          <a:p>
            <a:pPr marL="0" indent="0" defTabSz="914411" hangingPunct="1">
              <a:lnSpc>
                <a:spcPct val="100000"/>
              </a:lnSpc>
              <a:spcBef>
                <a:spcPts val="0"/>
              </a:spcBef>
              <a:buSzTx/>
              <a:buNone/>
            </a:pPr>
            <a:r>
              <a:rPr lang="fr-FR" kern="1200" dirty="0">
                <a:solidFill>
                  <a:prstClr val="black"/>
                </a:solidFill>
                <a:latin typeface="Calibri" panose="020F0502020204030204"/>
              </a:rPr>
              <a:t>Dr Marc FOUASSIER, Médecin Hématologue, CHU Nantes</a:t>
            </a:r>
          </a:p>
          <a:p>
            <a:pPr marL="0" indent="0" defTabSz="914411" hangingPunct="1">
              <a:lnSpc>
                <a:spcPct val="100000"/>
              </a:lnSpc>
              <a:spcBef>
                <a:spcPts val="0"/>
              </a:spcBef>
              <a:buSzTx/>
              <a:buNone/>
            </a:pPr>
            <a:r>
              <a:rPr lang="fr-FR" kern="1200" dirty="0">
                <a:solidFill>
                  <a:prstClr val="black"/>
                </a:solidFill>
                <a:latin typeface="Calibri" panose="020F0502020204030204"/>
              </a:rPr>
              <a:t>Dr Isabelle GAUVRIT, Médecin, EFS, Nantes</a:t>
            </a:r>
          </a:p>
          <a:p>
            <a:pPr marL="0" indent="0" defTabSz="914411" hangingPunct="1">
              <a:lnSpc>
                <a:spcPct val="100000"/>
              </a:lnSpc>
              <a:spcBef>
                <a:spcPts val="0"/>
              </a:spcBef>
              <a:buSzTx/>
              <a:buNone/>
            </a:pPr>
            <a:r>
              <a:rPr lang="fr-FR" kern="1200" dirty="0">
                <a:solidFill>
                  <a:prstClr val="black"/>
                </a:solidFill>
                <a:latin typeface="Calibri" panose="020F0502020204030204"/>
              </a:rPr>
              <a:t>Dr Nathalie ITZHAR BAIKIAN Nathalie, Médecin Hématologue, CHU Lariboisière Paris.</a:t>
            </a:r>
          </a:p>
          <a:p>
            <a:pPr marL="0" indent="0" defTabSz="914411" hangingPunct="1">
              <a:lnSpc>
                <a:spcPct val="100000"/>
              </a:lnSpc>
              <a:spcBef>
                <a:spcPts val="0"/>
              </a:spcBef>
              <a:buSzTx/>
              <a:buNone/>
            </a:pPr>
            <a:r>
              <a:rPr lang="fr-FR" kern="1200" dirty="0">
                <a:solidFill>
                  <a:prstClr val="black"/>
                </a:solidFill>
                <a:latin typeface="Calibri" panose="020F0502020204030204"/>
              </a:rPr>
              <a:t>Dr Emmanuelle JEANPIERRE, Pharmacien Biologiste, CHU Lille </a:t>
            </a:r>
          </a:p>
          <a:p>
            <a:pPr marL="0" indent="0" defTabSz="914411" hangingPunct="1">
              <a:lnSpc>
                <a:spcPct val="100000"/>
              </a:lnSpc>
              <a:spcBef>
                <a:spcPts val="0"/>
              </a:spcBef>
              <a:buSzTx/>
              <a:buNone/>
            </a:pPr>
            <a:r>
              <a:rPr lang="fr-FR" kern="1200" dirty="0">
                <a:solidFill>
                  <a:prstClr val="black"/>
                </a:solidFill>
                <a:latin typeface="Calibri" panose="020F0502020204030204"/>
              </a:rPr>
              <a:t>Dr Brigitte PAN-PETESCH, Médecin Biologiste, CHU Brest</a:t>
            </a:r>
          </a:p>
          <a:p>
            <a:pPr marL="0" indent="0" defTabSz="914411" hangingPunct="1">
              <a:lnSpc>
                <a:spcPct val="100000"/>
              </a:lnSpc>
              <a:spcBef>
                <a:spcPts val="0"/>
              </a:spcBef>
              <a:buSzTx/>
              <a:buNone/>
            </a:pPr>
            <a:r>
              <a:rPr lang="fr-FR" kern="1200" dirty="0">
                <a:solidFill>
                  <a:prstClr val="black"/>
                </a:solidFill>
                <a:latin typeface="Calibri" panose="020F0502020204030204"/>
              </a:rPr>
              <a:t>Dr Antoine RAUCH, Médecin Biologiste, CHU Lille</a:t>
            </a:r>
          </a:p>
          <a:p>
            <a:pPr marL="0" indent="0" defTabSz="914411" hangingPunct="1">
              <a:lnSpc>
                <a:spcPct val="100000"/>
              </a:lnSpc>
              <a:spcBef>
                <a:spcPts val="0"/>
              </a:spcBef>
              <a:buSzTx/>
              <a:buNone/>
            </a:pPr>
            <a:r>
              <a:rPr lang="fr-FR" kern="1200" dirty="0">
                <a:solidFill>
                  <a:prstClr val="black"/>
                </a:solidFill>
                <a:latin typeface="Calibri" panose="020F0502020204030204"/>
              </a:rPr>
              <a:t>Pr Yohann REPESSE, Médecin Biologiste, CHU Caen</a:t>
            </a:r>
          </a:p>
          <a:p>
            <a:pPr marL="0" indent="0" defTabSz="914411" hangingPunct="1">
              <a:lnSpc>
                <a:spcPct val="100000"/>
              </a:lnSpc>
              <a:spcBef>
                <a:spcPts val="0"/>
              </a:spcBef>
              <a:buSzTx/>
              <a:buNone/>
            </a:pPr>
            <a:r>
              <a:rPr lang="fr-FR" kern="1200" dirty="0">
                <a:solidFill>
                  <a:prstClr val="black"/>
                </a:solidFill>
                <a:latin typeface="Calibri" panose="020F0502020204030204"/>
              </a:rPr>
              <a:t>Dr Catherine TERNISIEN, Médecin Biologiste, CHU Nantes</a:t>
            </a:r>
          </a:p>
          <a:p>
            <a:pPr marL="0" indent="0" defTabSz="914411" hangingPunct="1">
              <a:lnSpc>
                <a:spcPct val="100000"/>
              </a:lnSpc>
              <a:spcBef>
                <a:spcPts val="0"/>
              </a:spcBef>
              <a:buSzTx/>
              <a:buNone/>
            </a:pPr>
            <a:r>
              <a:rPr lang="fr-FR" kern="1200" dirty="0">
                <a:solidFill>
                  <a:prstClr val="black"/>
                </a:solidFill>
                <a:latin typeface="Calibri" panose="020F0502020204030204"/>
              </a:rPr>
              <a:t>Dr Marc TROSSAËRT, Médecin Biologiste, CHU Nantes</a:t>
            </a:r>
          </a:p>
          <a:p>
            <a:pPr marL="0" indent="0" defTabSz="914411" hangingPunct="1">
              <a:lnSpc>
                <a:spcPct val="100000"/>
              </a:lnSpc>
              <a:spcBef>
                <a:spcPts val="0"/>
              </a:spcBef>
              <a:buSzTx/>
              <a:buNone/>
            </a:pPr>
            <a:endParaRPr lang="fr-FR" kern="1200" dirty="0">
              <a:solidFill>
                <a:prstClr val="black"/>
              </a:solidFill>
              <a:latin typeface="Calibri" panose="020F0502020204030204"/>
            </a:endParaRPr>
          </a:p>
        </p:txBody>
      </p:sp>
    </p:spTree>
    <p:extLst>
      <p:ext uri="{BB962C8B-B14F-4D97-AF65-F5344CB8AC3E}">
        <p14:creationId xmlns:p14="http://schemas.microsoft.com/office/powerpoint/2010/main" val="3698931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9759" y="344771"/>
            <a:ext cx="18115469" cy="4154984"/>
          </a:xfrm>
          <a:prstGeom prst="rect">
            <a:avLst/>
          </a:prstGeom>
        </p:spPr>
        <p:txBody>
          <a:bodyPr wrap="square">
            <a:spAutoFit/>
          </a:bodyPr>
          <a:lstStyle/>
          <a:p>
            <a:pPr marL="0" indent="0" algn="ctr" defTabSz="914411" hangingPunct="1">
              <a:lnSpc>
                <a:spcPct val="100000"/>
              </a:lnSpc>
              <a:spcBef>
                <a:spcPts val="0"/>
              </a:spcBef>
              <a:buSzTx/>
              <a:buNone/>
            </a:pPr>
            <a:r>
              <a:rPr lang="fr-FR" sz="8800" kern="1200" dirty="0">
                <a:solidFill>
                  <a:srgbClr val="0070C0"/>
                </a:solidFill>
                <a:latin typeface="Calibri" panose="020F0502020204030204"/>
              </a:rPr>
              <a:t>Etat des Lieux</a:t>
            </a:r>
            <a:endParaRPr lang="fr-FR" sz="6400" b="1"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p:txBody>
      </p:sp>
      <p:pic>
        <p:nvPicPr>
          <p:cNvPr id="8" name="Image 7"/>
          <p:cNvPicPr>
            <a:picLocks noChangeAspect="1"/>
          </p:cNvPicPr>
          <p:nvPr/>
        </p:nvPicPr>
        <p:blipFill rotWithShape="1">
          <a:blip r:embed="rId2"/>
          <a:srcRect l="17381" t="22592" r="39921" b="39595"/>
          <a:stretch/>
        </p:blipFill>
        <p:spPr>
          <a:xfrm>
            <a:off x="3550884" y="375863"/>
            <a:ext cx="3026829" cy="1507789"/>
          </a:xfrm>
          <a:prstGeom prst="rect">
            <a:avLst/>
          </a:prstGeom>
        </p:spPr>
      </p:pic>
      <p:pic>
        <p:nvPicPr>
          <p:cNvPr id="5" name="Image 4"/>
          <p:cNvPicPr>
            <a:picLocks noChangeAspect="1"/>
          </p:cNvPicPr>
          <p:nvPr/>
        </p:nvPicPr>
        <p:blipFill rotWithShape="1">
          <a:blip r:embed="rId3"/>
          <a:srcRect l="729" t="25185" r="50675" b="23704"/>
          <a:stretch/>
        </p:blipFill>
        <p:spPr>
          <a:xfrm>
            <a:off x="2648035" y="2357017"/>
            <a:ext cx="11938507" cy="7063027"/>
          </a:xfrm>
          <a:prstGeom prst="rect">
            <a:avLst/>
          </a:prstGeom>
          <a:ln>
            <a:solidFill>
              <a:srgbClr val="FF0000"/>
            </a:solidFill>
          </a:ln>
        </p:spPr>
      </p:pic>
      <p:pic>
        <p:nvPicPr>
          <p:cNvPr id="6" name="Image 5"/>
          <p:cNvPicPr>
            <a:picLocks noChangeAspect="1"/>
          </p:cNvPicPr>
          <p:nvPr/>
        </p:nvPicPr>
        <p:blipFill rotWithShape="1">
          <a:blip r:embed="rId3"/>
          <a:srcRect l="46527" t="26049" r="1224" b="22840"/>
          <a:stretch/>
        </p:blipFill>
        <p:spPr>
          <a:xfrm>
            <a:off x="9190005" y="5888530"/>
            <a:ext cx="11486784" cy="6320541"/>
          </a:xfrm>
          <a:prstGeom prst="rect">
            <a:avLst/>
          </a:prstGeom>
          <a:ln>
            <a:solidFill>
              <a:srgbClr val="FF0000"/>
            </a:solidFill>
          </a:ln>
        </p:spPr>
      </p:pic>
      <p:sp>
        <p:nvSpPr>
          <p:cNvPr id="2" name="ZoneTexte 1"/>
          <p:cNvSpPr txBox="1"/>
          <p:nvPr/>
        </p:nvSpPr>
        <p:spPr>
          <a:xfrm>
            <a:off x="3513805" y="9893410"/>
            <a:ext cx="17225934" cy="954107"/>
          </a:xfrm>
          <a:prstGeom prst="rect">
            <a:avLst/>
          </a:prstGeom>
          <a:solidFill>
            <a:schemeClr val="bg1"/>
          </a:solidFill>
          <a:ln w="57150">
            <a:solidFill>
              <a:srgbClr val="FF0000"/>
            </a:solidFill>
          </a:ln>
        </p:spPr>
        <p:txBody>
          <a:bodyPr wrap="none" rtlCol="0">
            <a:spAutoFit/>
          </a:bodyPr>
          <a:lstStyle/>
          <a:p>
            <a:pPr marL="0" indent="0" defTabSz="914411" hangingPunct="1">
              <a:lnSpc>
                <a:spcPct val="100000"/>
              </a:lnSpc>
              <a:spcBef>
                <a:spcPts val="0"/>
              </a:spcBef>
              <a:buSzTx/>
              <a:buNone/>
            </a:pPr>
            <a:r>
              <a:rPr lang="fr-FR" sz="5600" kern="1200" dirty="0">
                <a:solidFill>
                  <a:srgbClr val="FF0000"/>
                </a:solidFill>
                <a:latin typeface="Calibri" panose="020F0502020204030204"/>
              </a:rPr>
              <a:t>Texte relu, commenté, corrigé, référencé et « consensuel »</a:t>
            </a:r>
          </a:p>
        </p:txBody>
      </p:sp>
    </p:spTree>
    <p:extLst>
      <p:ext uri="{BB962C8B-B14F-4D97-AF65-F5344CB8AC3E}">
        <p14:creationId xmlns:p14="http://schemas.microsoft.com/office/powerpoint/2010/main" val="317620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9759" y="344771"/>
            <a:ext cx="18115469" cy="4154984"/>
          </a:xfrm>
          <a:prstGeom prst="rect">
            <a:avLst/>
          </a:prstGeom>
        </p:spPr>
        <p:txBody>
          <a:bodyPr wrap="square">
            <a:spAutoFit/>
          </a:bodyPr>
          <a:lstStyle/>
          <a:p>
            <a:pPr marL="0" indent="0" algn="ctr" defTabSz="914411" hangingPunct="1">
              <a:lnSpc>
                <a:spcPct val="100000"/>
              </a:lnSpc>
              <a:spcBef>
                <a:spcPts val="0"/>
              </a:spcBef>
              <a:buSzTx/>
              <a:buNone/>
            </a:pPr>
            <a:r>
              <a:rPr lang="fr-FR" sz="8800" kern="1200" dirty="0">
                <a:solidFill>
                  <a:srgbClr val="0070C0"/>
                </a:solidFill>
                <a:latin typeface="Calibri" panose="020F0502020204030204"/>
              </a:rPr>
              <a:t>Perspectives</a:t>
            </a:r>
            <a:endParaRPr lang="fr-FR" sz="6400" b="1"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a:p>
            <a:pPr marL="0" indent="0" algn="ctr" defTabSz="914411" hangingPunct="1">
              <a:lnSpc>
                <a:spcPct val="100000"/>
              </a:lnSpc>
              <a:spcBef>
                <a:spcPts val="0"/>
              </a:spcBef>
              <a:buSzTx/>
              <a:buNone/>
            </a:pPr>
            <a:endParaRPr lang="fr-FR" sz="8800" kern="1200" dirty="0">
              <a:solidFill>
                <a:srgbClr val="0070C0"/>
              </a:solidFill>
              <a:latin typeface="Calibri" panose="020F0502020204030204"/>
            </a:endParaRPr>
          </a:p>
        </p:txBody>
      </p:sp>
      <p:pic>
        <p:nvPicPr>
          <p:cNvPr id="6" name="Image 5"/>
          <p:cNvPicPr>
            <a:picLocks noChangeAspect="1"/>
          </p:cNvPicPr>
          <p:nvPr/>
        </p:nvPicPr>
        <p:blipFill rotWithShape="1">
          <a:blip r:embed="rId2"/>
          <a:srcRect l="17381" t="22592" r="39921" b="39595"/>
          <a:stretch/>
        </p:blipFill>
        <p:spPr>
          <a:xfrm>
            <a:off x="3550884" y="375863"/>
            <a:ext cx="3026829" cy="1507789"/>
          </a:xfrm>
          <a:prstGeom prst="rect">
            <a:avLst/>
          </a:prstGeom>
        </p:spPr>
      </p:pic>
      <p:sp>
        <p:nvSpPr>
          <p:cNvPr id="7" name="ZoneTexte 6"/>
          <p:cNvSpPr txBox="1"/>
          <p:nvPr/>
        </p:nvSpPr>
        <p:spPr>
          <a:xfrm>
            <a:off x="4048672" y="3586223"/>
            <a:ext cx="16061000" cy="6001643"/>
          </a:xfrm>
          <a:prstGeom prst="rect">
            <a:avLst/>
          </a:prstGeom>
          <a:noFill/>
        </p:spPr>
        <p:txBody>
          <a:bodyPr wrap="none" rtlCol="0">
            <a:spAutoFit/>
          </a:bodyPr>
          <a:lstStyle/>
          <a:p>
            <a:pPr marL="571508" indent="-571508" defTabSz="914411" hangingPunct="1">
              <a:lnSpc>
                <a:spcPct val="100000"/>
              </a:lnSpc>
              <a:spcBef>
                <a:spcPts val="0"/>
              </a:spcBef>
              <a:buSzTx/>
              <a:buFontTx/>
              <a:buChar char="-"/>
            </a:pPr>
            <a:r>
              <a:rPr lang="fr-FR" sz="4800" kern="1200" dirty="0">
                <a:solidFill>
                  <a:srgbClr val="5B9BD5">
                    <a:lumMod val="50000"/>
                  </a:srgbClr>
                </a:solidFill>
                <a:latin typeface="Calibri" panose="020F0502020204030204"/>
              </a:rPr>
              <a:t>Texte de l’argumentaire « quasi » définitif</a:t>
            </a:r>
          </a:p>
          <a:p>
            <a:pPr marL="0" indent="0" defTabSz="914411" hangingPunct="1">
              <a:lnSpc>
                <a:spcPct val="100000"/>
              </a:lnSpc>
              <a:spcBef>
                <a:spcPts val="0"/>
              </a:spcBef>
              <a:buSzTx/>
              <a:buNone/>
            </a:pPr>
            <a:r>
              <a:rPr lang="fr-FR" sz="4800" i="1" kern="1200" dirty="0">
                <a:solidFill>
                  <a:srgbClr val="5B9BD5">
                    <a:lumMod val="50000"/>
                  </a:srgbClr>
                </a:solidFill>
                <a:latin typeface="Calibri" panose="020F0502020204030204"/>
              </a:rPr>
              <a:t>	Peut-être une relecture complète par quelques un(e)s</a:t>
            </a:r>
          </a:p>
          <a:p>
            <a:pPr marL="571508" indent="-571508" defTabSz="914411" hangingPunct="1">
              <a:lnSpc>
                <a:spcPct val="100000"/>
              </a:lnSpc>
              <a:spcBef>
                <a:spcPts val="0"/>
              </a:spcBef>
              <a:buSzTx/>
              <a:buFontTx/>
              <a:buChar char="-"/>
            </a:pPr>
            <a:endParaRPr lang="fr-FR" sz="4800" kern="1200" dirty="0">
              <a:solidFill>
                <a:srgbClr val="5B9BD5">
                  <a:lumMod val="50000"/>
                </a:srgbClr>
              </a:solidFill>
              <a:latin typeface="Calibri" panose="020F0502020204030204"/>
            </a:endParaRPr>
          </a:p>
          <a:p>
            <a:pPr marL="571508" indent="-571508" defTabSz="914411" hangingPunct="1">
              <a:lnSpc>
                <a:spcPct val="100000"/>
              </a:lnSpc>
              <a:spcBef>
                <a:spcPts val="0"/>
              </a:spcBef>
              <a:buSzTx/>
              <a:buFontTx/>
              <a:buChar char="-"/>
            </a:pPr>
            <a:r>
              <a:rPr lang="fr-FR" sz="4800" kern="1200" dirty="0">
                <a:solidFill>
                  <a:srgbClr val="5B9BD5">
                    <a:lumMod val="50000"/>
                  </a:srgbClr>
                </a:solidFill>
                <a:latin typeface="Calibri" panose="020F0502020204030204"/>
              </a:rPr>
              <a:t>Synthèse du PNDS à destination du médecin traitant à valider</a:t>
            </a:r>
          </a:p>
          <a:p>
            <a:pPr marL="0" indent="0" defTabSz="914411" hangingPunct="1">
              <a:lnSpc>
                <a:spcPct val="100000"/>
              </a:lnSpc>
              <a:spcBef>
                <a:spcPts val="0"/>
              </a:spcBef>
              <a:buSzTx/>
              <a:buNone/>
            </a:pPr>
            <a:endParaRPr lang="fr-FR" sz="4800" kern="1200" dirty="0">
              <a:solidFill>
                <a:srgbClr val="5B9BD5">
                  <a:lumMod val="50000"/>
                </a:srgbClr>
              </a:solidFill>
              <a:latin typeface="Calibri" panose="020F0502020204030204"/>
            </a:endParaRPr>
          </a:p>
          <a:p>
            <a:pPr marL="0" indent="0" defTabSz="914411" hangingPunct="1">
              <a:lnSpc>
                <a:spcPct val="100000"/>
              </a:lnSpc>
              <a:spcBef>
                <a:spcPts val="0"/>
              </a:spcBef>
              <a:buSzTx/>
              <a:buNone/>
            </a:pPr>
            <a:endParaRPr lang="fr-FR" sz="4800" kern="1200" dirty="0">
              <a:solidFill>
                <a:srgbClr val="5B9BD5">
                  <a:lumMod val="50000"/>
                </a:srgbClr>
              </a:solidFill>
              <a:latin typeface="Calibri" panose="020F0502020204030204"/>
            </a:endParaRPr>
          </a:p>
          <a:p>
            <a:pPr marL="571508" indent="-571508" defTabSz="914411" hangingPunct="1">
              <a:lnSpc>
                <a:spcPct val="100000"/>
              </a:lnSpc>
              <a:spcBef>
                <a:spcPts val="0"/>
              </a:spcBef>
              <a:buSzTx/>
              <a:buFontTx/>
              <a:buChar char="-"/>
            </a:pPr>
            <a:r>
              <a:rPr lang="fr-FR" sz="4800" kern="1200" dirty="0">
                <a:solidFill>
                  <a:srgbClr val="5B9BD5">
                    <a:lumMod val="50000"/>
                  </a:srgbClr>
                </a:solidFill>
                <a:latin typeface="Calibri" panose="020F0502020204030204"/>
              </a:rPr>
              <a:t>Les diffuser via l’HAS dans les semaines à venir !! </a:t>
            </a:r>
          </a:p>
          <a:p>
            <a:pPr marL="0" indent="0" defTabSz="914411" hangingPunct="1">
              <a:lnSpc>
                <a:spcPct val="100000"/>
              </a:lnSpc>
              <a:spcBef>
                <a:spcPts val="0"/>
              </a:spcBef>
              <a:buSzTx/>
              <a:buNone/>
            </a:pPr>
            <a:endParaRPr lang="fr-FR" sz="4800" kern="1200" dirty="0">
              <a:solidFill>
                <a:srgbClr val="5B9BD5">
                  <a:lumMod val="50000"/>
                </a:srgbClr>
              </a:solidFill>
              <a:latin typeface="Calibri" panose="020F0502020204030204"/>
            </a:endParaRPr>
          </a:p>
        </p:txBody>
      </p:sp>
    </p:spTree>
    <p:extLst>
      <p:ext uri="{BB962C8B-B14F-4D97-AF65-F5344CB8AC3E}">
        <p14:creationId xmlns:p14="http://schemas.microsoft.com/office/powerpoint/2010/main" val="58719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8D366-6C4D-4A62-BB8F-245B614EC540}"/>
              </a:ext>
            </a:extLst>
          </p:cNvPr>
          <p:cNvSpPr>
            <a:spLocks noGrp="1"/>
          </p:cNvSpPr>
          <p:nvPr>
            <p:ph type="ctrTitle"/>
          </p:nvPr>
        </p:nvSpPr>
        <p:spPr/>
        <p:txBody>
          <a:bodyPr/>
          <a:lstStyle/>
          <a:p>
            <a:br>
              <a:rPr lang="fr-FR" dirty="0"/>
            </a:br>
            <a:r>
              <a:rPr lang="fr-FR" dirty="0"/>
              <a:t> Projet </a:t>
            </a:r>
            <a:r>
              <a:rPr lang="fr-FR" dirty="0" err="1"/>
              <a:t>DevCAP</a:t>
            </a:r>
            <a:r>
              <a:rPr lang="fr-FR" dirty="0"/>
              <a:t>-Willebrand </a:t>
            </a:r>
          </a:p>
        </p:txBody>
      </p:sp>
      <p:sp>
        <p:nvSpPr>
          <p:cNvPr id="3" name="Sous-titre 2">
            <a:extLst>
              <a:ext uri="{FF2B5EF4-FFF2-40B4-BE49-F238E27FC236}">
                <a16:creationId xmlns:a16="http://schemas.microsoft.com/office/drawing/2014/main" id="{270E4A89-72F5-4BFB-9238-5E14E0994C3F}"/>
              </a:ext>
            </a:extLst>
          </p:cNvPr>
          <p:cNvSpPr>
            <a:spLocks noGrp="1"/>
          </p:cNvSpPr>
          <p:nvPr>
            <p:ph type="subTitle" idx="1"/>
          </p:nvPr>
        </p:nvSpPr>
        <p:spPr>
          <a:xfrm>
            <a:off x="2355272" y="7204079"/>
            <a:ext cx="20089093" cy="6317960"/>
          </a:xfrm>
        </p:spPr>
        <p:txBody>
          <a:bodyPr>
            <a:normAutofit lnSpcReduction="10000"/>
          </a:bodyPr>
          <a:lstStyle/>
          <a:p>
            <a:r>
              <a:rPr lang="fr-FR" dirty="0"/>
              <a:t> « Développer les capacités d'agir sur les parcours de travail et de santé avec les </a:t>
            </a:r>
            <a:r>
              <a:rPr lang="fr-FR" dirty="0" err="1"/>
              <a:t>patient.e.s</a:t>
            </a:r>
            <a:r>
              <a:rPr lang="fr-FR" dirty="0"/>
              <a:t> </a:t>
            </a:r>
            <a:r>
              <a:rPr lang="fr-FR" dirty="0" err="1"/>
              <a:t>atteint.e.s</a:t>
            </a:r>
            <a:r>
              <a:rPr lang="fr-FR" dirty="0"/>
              <a:t> de la maladie de Willebrand et leurs </a:t>
            </a:r>
            <a:r>
              <a:rPr lang="fr-FR" dirty="0" err="1"/>
              <a:t>accompagnant.e.s</a:t>
            </a:r>
            <a:r>
              <a:rPr lang="fr-FR" dirty="0"/>
              <a:t> » </a:t>
            </a:r>
          </a:p>
          <a:p>
            <a:r>
              <a:rPr lang="fr-FR" dirty="0"/>
              <a:t>Projet de recherche lauréat de l’AAP 2023 </a:t>
            </a:r>
          </a:p>
          <a:p>
            <a:r>
              <a:rPr lang="fr-FR" dirty="0"/>
              <a:t>« Sciences humaines et sociales et maladies rares » </a:t>
            </a:r>
          </a:p>
          <a:p>
            <a:r>
              <a:rPr lang="fr-FR" dirty="0"/>
              <a:t>de la Fondation Maladies rares </a:t>
            </a:r>
          </a:p>
          <a:p>
            <a:endParaRPr lang="fr-FR" dirty="0"/>
          </a:p>
          <a:p>
            <a:r>
              <a:rPr lang="fr-FR" dirty="0"/>
              <a:t>Partenariat Université Paris 8 Vincennes-Saint-Denis (responsable scientifique : Catherine </a:t>
            </a:r>
            <a:r>
              <a:rPr lang="fr-FR" dirty="0" err="1"/>
              <a:t>Gouédard</a:t>
            </a:r>
            <a:r>
              <a:rPr lang="fr-FR" dirty="0"/>
              <a:t>) /Fondation Maladies rares/ CRMW / AFH</a:t>
            </a:r>
          </a:p>
        </p:txBody>
      </p:sp>
      <p:pic>
        <p:nvPicPr>
          <p:cNvPr id="4" name="Image 3">
            <a:extLst>
              <a:ext uri="{FF2B5EF4-FFF2-40B4-BE49-F238E27FC236}">
                <a16:creationId xmlns:a16="http://schemas.microsoft.com/office/drawing/2014/main" id="{79BA9C51-0715-4BCE-95B3-C4FCA950A841}"/>
              </a:ext>
            </a:extLst>
          </p:cNvPr>
          <p:cNvPicPr>
            <a:picLocks noChangeAspect="1"/>
          </p:cNvPicPr>
          <p:nvPr/>
        </p:nvPicPr>
        <p:blipFill>
          <a:blip r:embed="rId2"/>
          <a:stretch>
            <a:fillRect/>
          </a:stretch>
        </p:blipFill>
        <p:spPr>
          <a:xfrm>
            <a:off x="150720" y="1"/>
            <a:ext cx="24082560" cy="2324424"/>
          </a:xfrm>
          <a:prstGeom prst="rect">
            <a:avLst/>
          </a:prstGeom>
        </p:spPr>
      </p:pic>
    </p:spTree>
    <p:extLst>
      <p:ext uri="{BB962C8B-B14F-4D97-AF65-F5344CB8AC3E}">
        <p14:creationId xmlns:p14="http://schemas.microsoft.com/office/powerpoint/2010/main" val="1599424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77372-8D75-4926-83C7-6B859EC68739}"/>
              </a:ext>
            </a:extLst>
          </p:cNvPr>
          <p:cNvSpPr>
            <a:spLocks noGrp="1"/>
          </p:cNvSpPr>
          <p:nvPr>
            <p:ph type="title"/>
          </p:nvPr>
        </p:nvSpPr>
        <p:spPr/>
        <p:txBody>
          <a:bodyPr/>
          <a:lstStyle/>
          <a:p>
            <a:r>
              <a:rPr lang="fr-FR" b="1" dirty="0"/>
              <a:t>Objectif</a:t>
            </a:r>
          </a:p>
        </p:txBody>
      </p:sp>
      <p:sp>
        <p:nvSpPr>
          <p:cNvPr id="3" name="Espace réservé du contenu 2">
            <a:extLst>
              <a:ext uri="{FF2B5EF4-FFF2-40B4-BE49-F238E27FC236}">
                <a16:creationId xmlns:a16="http://schemas.microsoft.com/office/drawing/2014/main" id="{C548F0EB-153E-4C3A-8777-5F0B0185A989}"/>
              </a:ext>
            </a:extLst>
          </p:cNvPr>
          <p:cNvSpPr>
            <a:spLocks noGrp="1"/>
          </p:cNvSpPr>
          <p:nvPr>
            <p:ph idx="1"/>
          </p:nvPr>
        </p:nvSpPr>
        <p:spPr/>
        <p:txBody>
          <a:bodyPr/>
          <a:lstStyle/>
          <a:p>
            <a:endParaRPr lang="fr-FR" dirty="0"/>
          </a:p>
          <a:p>
            <a:r>
              <a:rPr lang="fr-FR" dirty="0"/>
              <a:t> Mieux comprendre </a:t>
            </a:r>
            <a:r>
              <a:rPr lang="fr-FR" b="1" dirty="0"/>
              <a:t>les parcours de travail et de santé </a:t>
            </a:r>
            <a:r>
              <a:rPr lang="fr-FR" dirty="0"/>
              <a:t>des personnes concernées par la maladie de Willebrand</a:t>
            </a:r>
          </a:p>
          <a:p>
            <a:r>
              <a:rPr lang="fr-FR" dirty="0"/>
              <a:t>en vue de </a:t>
            </a:r>
            <a:r>
              <a:rPr lang="fr-FR" b="1" dirty="0" err="1"/>
              <a:t>co-construire</a:t>
            </a:r>
            <a:r>
              <a:rPr lang="fr-FR" dirty="0"/>
              <a:t>, avec des partenaires, </a:t>
            </a:r>
            <a:r>
              <a:rPr lang="fr-FR" dirty="0" err="1"/>
              <a:t>issu.e.s</a:t>
            </a:r>
            <a:r>
              <a:rPr lang="fr-FR" dirty="0"/>
              <a:t> du milieu médical, associatif et du travail, </a:t>
            </a:r>
            <a:r>
              <a:rPr lang="fr-FR" b="1" dirty="0"/>
              <a:t>des leviers d’action pour mieux accompagner ces parcours. </a:t>
            </a:r>
            <a:endParaRPr lang="fr-FR" dirty="0"/>
          </a:p>
        </p:txBody>
      </p:sp>
    </p:spTree>
    <p:extLst>
      <p:ext uri="{BB962C8B-B14F-4D97-AF65-F5344CB8AC3E}">
        <p14:creationId xmlns:p14="http://schemas.microsoft.com/office/powerpoint/2010/main" val="271289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734D0-46F6-44E9-A769-007FD23CAFDA}"/>
              </a:ext>
            </a:extLst>
          </p:cNvPr>
          <p:cNvSpPr>
            <a:spLocks noGrp="1"/>
          </p:cNvSpPr>
          <p:nvPr>
            <p:ph type="title"/>
          </p:nvPr>
        </p:nvSpPr>
        <p:spPr/>
        <p:txBody>
          <a:bodyPr/>
          <a:lstStyle/>
          <a:p>
            <a:r>
              <a:rPr lang="fr-FR" b="1" dirty="0"/>
              <a:t>Précédent projet (2023)</a:t>
            </a:r>
          </a:p>
        </p:txBody>
      </p:sp>
      <p:sp>
        <p:nvSpPr>
          <p:cNvPr id="3" name="Espace réservé du contenu 2">
            <a:extLst>
              <a:ext uri="{FF2B5EF4-FFF2-40B4-BE49-F238E27FC236}">
                <a16:creationId xmlns:a16="http://schemas.microsoft.com/office/drawing/2014/main" id="{14E4DA08-12CF-4B11-A96C-004A6AF80C4A}"/>
              </a:ext>
            </a:extLst>
          </p:cNvPr>
          <p:cNvSpPr>
            <a:spLocks noGrp="1"/>
          </p:cNvSpPr>
          <p:nvPr>
            <p:ph idx="1"/>
          </p:nvPr>
        </p:nvSpPr>
        <p:spPr/>
        <p:txBody>
          <a:bodyPr>
            <a:normAutofit/>
          </a:bodyPr>
          <a:lstStyle/>
          <a:p>
            <a:r>
              <a:rPr lang="fr-FR" dirty="0"/>
              <a:t>Recherche qualitative</a:t>
            </a:r>
          </a:p>
          <a:p>
            <a:r>
              <a:rPr lang="fr-FR" dirty="0"/>
              <a:t>Projet soutenu par le GIS-GESTES, auprès de personnes en situation de </a:t>
            </a:r>
            <a:r>
              <a:rPr lang="fr-FR" b="1" dirty="0"/>
              <a:t>handicap invisible</a:t>
            </a:r>
            <a:r>
              <a:rPr lang="fr-FR" dirty="0"/>
              <a:t>,</a:t>
            </a:r>
          </a:p>
          <a:p>
            <a:r>
              <a:rPr lang="fr-FR" b="1" dirty="0"/>
              <a:t>8 personnes </a:t>
            </a:r>
            <a:r>
              <a:rPr lang="fr-FR" dirty="0"/>
              <a:t>volontaires concernées par la </a:t>
            </a:r>
            <a:r>
              <a:rPr lang="fr-FR" b="1" dirty="0"/>
              <a:t>maladie de Willebrand</a:t>
            </a:r>
            <a:r>
              <a:rPr lang="fr-FR" dirty="0"/>
              <a:t>,</a:t>
            </a:r>
          </a:p>
          <a:p>
            <a:pPr lvl="1"/>
            <a:r>
              <a:rPr lang="fr-FR" dirty="0"/>
              <a:t>dont 5 avec une autre ALD concomitante</a:t>
            </a:r>
          </a:p>
          <a:p>
            <a:pPr lvl="1"/>
            <a:r>
              <a:rPr lang="fr-FR" dirty="0"/>
              <a:t>7 femmes et 1 homme</a:t>
            </a:r>
          </a:p>
          <a:p>
            <a:r>
              <a:rPr lang="fr-FR" dirty="0"/>
              <a:t>Appel à participation à la recherche lancé via l’</a:t>
            </a:r>
            <a:r>
              <a:rPr lang="fr-FR" b="1" dirty="0"/>
              <a:t>AFH</a:t>
            </a:r>
            <a:r>
              <a:rPr lang="fr-FR" dirty="0"/>
              <a:t>, </a:t>
            </a:r>
          </a:p>
          <a:p>
            <a:r>
              <a:rPr lang="fr-FR" dirty="0"/>
              <a:t>1</a:t>
            </a:r>
            <a:r>
              <a:rPr lang="fr-FR" baseline="30000" dirty="0"/>
              <a:t>er</a:t>
            </a:r>
            <a:r>
              <a:rPr lang="fr-FR" dirty="0"/>
              <a:t> séminaire d’analyse réflexive le 08/11/24.</a:t>
            </a:r>
          </a:p>
        </p:txBody>
      </p:sp>
    </p:spTree>
    <p:extLst>
      <p:ext uri="{BB962C8B-B14F-4D97-AF65-F5344CB8AC3E}">
        <p14:creationId xmlns:p14="http://schemas.microsoft.com/office/powerpoint/2010/main" val="2711309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DE03EB-628A-4641-A753-ED45BB526F22}"/>
              </a:ext>
            </a:extLst>
          </p:cNvPr>
          <p:cNvSpPr>
            <a:spLocks noGrp="1"/>
          </p:cNvSpPr>
          <p:nvPr>
            <p:ph type="title"/>
          </p:nvPr>
        </p:nvSpPr>
        <p:spPr/>
        <p:txBody>
          <a:bodyPr>
            <a:noAutofit/>
          </a:bodyPr>
          <a:lstStyle/>
          <a:p>
            <a:r>
              <a:rPr lang="fr-FR" sz="7200" b="1" dirty="0"/>
              <a:t>Entretiens avec les personnes vivant avec la MW</a:t>
            </a:r>
          </a:p>
        </p:txBody>
      </p:sp>
      <p:sp>
        <p:nvSpPr>
          <p:cNvPr id="3" name="Espace réservé du contenu 2">
            <a:extLst>
              <a:ext uri="{FF2B5EF4-FFF2-40B4-BE49-F238E27FC236}">
                <a16:creationId xmlns:a16="http://schemas.microsoft.com/office/drawing/2014/main" id="{3D21A548-DD83-4F59-9D41-C0F2BC7598DF}"/>
              </a:ext>
            </a:extLst>
          </p:cNvPr>
          <p:cNvSpPr>
            <a:spLocks noGrp="1"/>
          </p:cNvSpPr>
          <p:nvPr>
            <p:ph idx="1"/>
          </p:nvPr>
        </p:nvSpPr>
        <p:spPr>
          <a:xfrm>
            <a:off x="1676400" y="3651249"/>
            <a:ext cx="21031200" cy="9565987"/>
          </a:xfrm>
        </p:spPr>
        <p:txBody>
          <a:bodyPr>
            <a:normAutofit fontScale="85000" lnSpcReduction="10000"/>
          </a:bodyPr>
          <a:lstStyle/>
          <a:p>
            <a:r>
              <a:rPr lang="fr-FR" dirty="0"/>
              <a:t>Co-analyse des parcours professionnels et de santé mené par entretiens par les </a:t>
            </a:r>
            <a:r>
              <a:rPr lang="fr-FR" dirty="0" err="1"/>
              <a:t>chercheur.e.s</a:t>
            </a:r>
            <a:r>
              <a:rPr lang="fr-FR" dirty="0"/>
              <a:t> en SHS </a:t>
            </a:r>
          </a:p>
          <a:p>
            <a:r>
              <a:rPr lang="fr-FR" dirty="0"/>
              <a:t>10-15 personnes vivant avec la maladie de Willebrand</a:t>
            </a:r>
            <a:r>
              <a:rPr lang="fr-FR" b="1" dirty="0"/>
              <a:t> </a:t>
            </a:r>
            <a:r>
              <a:rPr lang="fr-FR" dirty="0"/>
              <a:t>(toutes sévérités et types) </a:t>
            </a:r>
          </a:p>
          <a:p>
            <a:r>
              <a:rPr lang="fr-FR" dirty="0"/>
              <a:t>Ayant une expérience professionnelle minimum de deux ans, en situation d’emploi, de recherche d’emploi, ou de formation, avec ou sans une RQTH</a:t>
            </a:r>
          </a:p>
          <a:p>
            <a:r>
              <a:rPr lang="fr-FR" dirty="0"/>
              <a:t>Un </a:t>
            </a:r>
            <a:r>
              <a:rPr lang="fr-FR" b="1" dirty="0"/>
              <a:t>premier entretien </a:t>
            </a:r>
            <a:r>
              <a:rPr lang="fr-FR" dirty="0"/>
              <a:t>entre novembre 2024 et mi-février 2025 (1H30): entretien biographique rétrospectif individuel</a:t>
            </a:r>
          </a:p>
          <a:p>
            <a:r>
              <a:rPr lang="fr-FR" b="1" dirty="0"/>
              <a:t>Mise en représentation individuelle </a:t>
            </a:r>
            <a:r>
              <a:rPr lang="fr-FR" dirty="0"/>
              <a:t>du parcours personnel et professionnel «sous forme de « chronique de vulnérabilité »</a:t>
            </a:r>
          </a:p>
          <a:p>
            <a:pPr lvl="0"/>
            <a:r>
              <a:rPr lang="fr-FR" dirty="0"/>
              <a:t>Un </a:t>
            </a:r>
            <a:r>
              <a:rPr lang="fr-FR" b="1" dirty="0"/>
              <a:t>second entretien </a:t>
            </a:r>
            <a:r>
              <a:rPr lang="fr-FR" dirty="0"/>
              <a:t>entre décembre 2024 et mi-avril 2025 (1H30): entretien réflexif individuel focalisé sur quelques épisodes marquants qui font « épreuve »</a:t>
            </a:r>
          </a:p>
          <a:p>
            <a:pPr lvl="0"/>
            <a:r>
              <a:rPr lang="fr-FR" dirty="0"/>
              <a:t>Un </a:t>
            </a:r>
            <a:r>
              <a:rPr lang="fr-FR" b="1" dirty="0"/>
              <a:t>échange collectif </a:t>
            </a:r>
            <a:r>
              <a:rPr lang="fr-FR" dirty="0"/>
              <a:t>en petit groupe de 5-8 personnes parmi les </a:t>
            </a:r>
            <a:r>
              <a:rPr lang="fr-FR" dirty="0" err="1"/>
              <a:t>participant.e.s</a:t>
            </a:r>
            <a:r>
              <a:rPr lang="fr-FR" dirty="0"/>
              <a:t> à la recherche (2H30 environ) à l’automne 2025 sur Paris : focus group</a:t>
            </a:r>
          </a:p>
          <a:p>
            <a:pPr marL="0" indent="0">
              <a:buNone/>
            </a:pPr>
            <a:endParaRPr lang="fr-FR" dirty="0"/>
          </a:p>
        </p:txBody>
      </p:sp>
    </p:spTree>
    <p:extLst>
      <p:ext uri="{BB962C8B-B14F-4D97-AF65-F5344CB8AC3E}">
        <p14:creationId xmlns:p14="http://schemas.microsoft.com/office/powerpoint/2010/main" val="81453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862742" y="1"/>
            <a:ext cx="21446069" cy="1459315"/>
          </a:xfrm>
        </p:spPr>
        <p:txBody>
          <a:bodyPr>
            <a:normAutofit/>
          </a:bodyPr>
          <a:lstStyle/>
          <a:p>
            <a:r>
              <a:rPr lang="fr-FR" dirty="0"/>
              <a:t>Présentation du DIU </a:t>
            </a:r>
          </a:p>
        </p:txBody>
      </p:sp>
      <p:sp>
        <p:nvSpPr>
          <p:cNvPr id="4" name="Espace réservé du contenu 3">
            <a:extLst>
              <a:ext uri="{FF2B5EF4-FFF2-40B4-BE49-F238E27FC236}">
                <a16:creationId xmlns:a16="http://schemas.microsoft.com/office/drawing/2014/main" id="{8C168BDB-5CED-028E-3E94-A4FAD17193B8}"/>
              </a:ext>
            </a:extLst>
          </p:cNvPr>
          <p:cNvSpPr>
            <a:spLocks noGrp="1"/>
          </p:cNvSpPr>
          <p:nvPr>
            <p:ph idx="1"/>
          </p:nvPr>
        </p:nvSpPr>
        <p:spPr>
          <a:xfrm>
            <a:off x="862744" y="1426635"/>
            <a:ext cx="22919968" cy="12289365"/>
          </a:xfrm>
        </p:spPr>
        <p:txBody>
          <a:bodyPr>
            <a:normAutofit/>
          </a:bodyPr>
          <a:lstStyle/>
          <a:p>
            <a:r>
              <a:rPr lang="fr-FR" b="1" dirty="0"/>
              <a:t>Démarrage des enseignements en </a:t>
            </a:r>
            <a:r>
              <a:rPr lang="fr-FR" b="1" dirty="0" err="1"/>
              <a:t>distantiel</a:t>
            </a:r>
            <a:r>
              <a:rPr lang="fr-FR" b="1" dirty="0"/>
              <a:t> </a:t>
            </a:r>
            <a:r>
              <a:rPr lang="fr-FR" dirty="0"/>
              <a:t>(Plateforme de Université de Lille)</a:t>
            </a:r>
            <a:r>
              <a:rPr lang="fr-FR" b="1" dirty="0"/>
              <a:t> : janvier 2025</a:t>
            </a:r>
          </a:p>
          <a:p>
            <a:r>
              <a:rPr lang="fr-FR" b="1" dirty="0"/>
              <a:t>10 parcours</a:t>
            </a:r>
            <a:r>
              <a:rPr lang="fr-FR" dirty="0"/>
              <a:t>: chaque parcours est composé de modules obligatoires et optionnels=&gt;total: 100 heures</a:t>
            </a:r>
          </a:p>
          <a:p>
            <a:pPr lvl="1"/>
            <a:r>
              <a:rPr lang="fr-FR" sz="3733" dirty="0"/>
              <a:t>Médecine vasculaire et hémostase (M)</a:t>
            </a:r>
          </a:p>
          <a:p>
            <a:pPr lvl="1"/>
            <a:r>
              <a:rPr lang="fr-FR" sz="3733" dirty="0"/>
              <a:t>Médecine interne et hémostase (B)</a:t>
            </a:r>
          </a:p>
          <a:p>
            <a:pPr lvl="1"/>
            <a:r>
              <a:rPr lang="fr-FR" sz="3733" dirty="0"/>
              <a:t>Cardiologie et hémostase (B)</a:t>
            </a:r>
          </a:p>
          <a:p>
            <a:pPr lvl="1"/>
            <a:r>
              <a:rPr lang="fr-FR" sz="3733" dirty="0"/>
              <a:t>Hémostase péri-opératoire </a:t>
            </a:r>
            <a:r>
              <a:rPr lang="fr-FR" dirty="0"/>
              <a:t>(</a:t>
            </a:r>
            <a:r>
              <a:rPr lang="fr-FR" sz="3467" dirty="0"/>
              <a:t>L</a:t>
            </a:r>
            <a:r>
              <a:rPr lang="fr-FR" dirty="0"/>
              <a:t>)</a:t>
            </a:r>
            <a:endParaRPr lang="fr-FR" sz="3733" dirty="0"/>
          </a:p>
          <a:p>
            <a:pPr lvl="1"/>
            <a:r>
              <a:rPr lang="fr-FR" sz="3733" dirty="0"/>
              <a:t>Femme et hémostase (</a:t>
            </a:r>
            <a:r>
              <a:rPr lang="fr-FR" sz="3467" dirty="0"/>
              <a:t>L</a:t>
            </a:r>
            <a:r>
              <a:rPr lang="fr-FR" dirty="0"/>
              <a:t>)</a:t>
            </a:r>
            <a:endParaRPr lang="fr-FR" sz="3733" dirty="0"/>
          </a:p>
          <a:p>
            <a:r>
              <a:rPr lang="fr-FR" b="1" dirty="0"/>
              <a:t>13 modules :</a:t>
            </a:r>
          </a:p>
          <a:p>
            <a:pPr lvl="1"/>
            <a:r>
              <a:rPr lang="fr-FR" dirty="0"/>
              <a:t>nombre varie en fonction du parcours (2 à 4 obligatoires selon les parcours)</a:t>
            </a:r>
          </a:p>
          <a:p>
            <a:pPr lvl="1"/>
            <a:r>
              <a:rPr lang="fr-FR" dirty="0"/>
              <a:t>100 heures cours en </a:t>
            </a:r>
            <a:r>
              <a:rPr lang="fr-FR" dirty="0" err="1"/>
              <a:t>distanciel</a:t>
            </a:r>
            <a:r>
              <a:rPr lang="fr-FR" dirty="0"/>
              <a:t> (disponibles en </a:t>
            </a:r>
            <a:r>
              <a:rPr lang="fr-FR" dirty="0" err="1"/>
              <a:t>janv</a:t>
            </a:r>
            <a:r>
              <a:rPr lang="fr-FR" dirty="0"/>
              <a:t> 2025) </a:t>
            </a:r>
          </a:p>
          <a:p>
            <a:pPr lvl="1"/>
            <a:r>
              <a:rPr lang="fr-FR" dirty="0"/>
              <a:t>Atelier pratique dans chaque module (1/2 journée ou 2) à organiser</a:t>
            </a:r>
          </a:p>
          <a:p>
            <a:r>
              <a:rPr lang="fr-FR" b="1" dirty="0"/>
              <a:t>Validation : </a:t>
            </a:r>
            <a:r>
              <a:rPr lang="fr-FR" dirty="0"/>
              <a:t>QCM et présentation d’un cas clinique lors des ateliers ou stage pratique</a:t>
            </a:r>
          </a:p>
        </p:txBody>
      </p:sp>
      <p:sp>
        <p:nvSpPr>
          <p:cNvPr id="8" name="Rectangle 7"/>
          <p:cNvSpPr/>
          <p:nvPr/>
        </p:nvSpPr>
        <p:spPr>
          <a:xfrm>
            <a:off x="11585776" y="4169701"/>
            <a:ext cx="12196933" cy="3528851"/>
          </a:xfrm>
          <a:prstGeom prst="rect">
            <a:avLst/>
          </a:prstGeom>
        </p:spPr>
        <p:txBody>
          <a:bodyPr wrap="square">
            <a:spAutoFit/>
          </a:bodyPr>
          <a:lstStyle/>
          <a:p>
            <a:pPr marL="762010" indent="-762010" defTabSz="1219215" hangingPunct="1">
              <a:lnSpc>
                <a:spcPct val="100000"/>
              </a:lnSpc>
              <a:spcBef>
                <a:spcPts val="1067"/>
              </a:spcBef>
              <a:buSzTx/>
              <a:buFont typeface="Arial" panose="020B0604020202020204" pitchFamily="34" charset="0"/>
              <a:buChar char="•"/>
            </a:pPr>
            <a:r>
              <a:rPr lang="fr-FR" sz="3733" kern="1200" dirty="0">
                <a:solidFill>
                  <a:prstClr val="black">
                    <a:lumMod val="65000"/>
                    <a:lumOff val="35000"/>
                  </a:prstClr>
                </a:solidFill>
                <a:latin typeface="Calibri" panose="020F0502020204030204" pitchFamily="34" charset="0"/>
                <a:cs typeface="Calibri" panose="020F0502020204030204" pitchFamily="34" charset="0"/>
              </a:rPr>
              <a:t>Maladies hémorragiques rares (L)</a:t>
            </a:r>
          </a:p>
          <a:p>
            <a:pPr marL="762010" indent="-762010" defTabSz="1219215" hangingPunct="1">
              <a:lnSpc>
                <a:spcPct val="100000"/>
              </a:lnSpc>
              <a:spcBef>
                <a:spcPts val="1067"/>
              </a:spcBef>
              <a:buSzTx/>
              <a:buFont typeface="Arial" panose="020B0604020202020204" pitchFamily="34" charset="0"/>
              <a:buChar char="•"/>
            </a:pPr>
            <a:r>
              <a:rPr lang="fr-FR" sz="3733" kern="1200" dirty="0">
                <a:solidFill>
                  <a:prstClr val="black">
                    <a:lumMod val="65000"/>
                    <a:lumOff val="35000"/>
                  </a:prstClr>
                </a:solidFill>
                <a:latin typeface="Calibri" panose="020F0502020204030204" pitchFamily="34" charset="0"/>
                <a:cs typeface="Calibri" panose="020F0502020204030204" pitchFamily="34" charset="0"/>
              </a:rPr>
              <a:t>Hémostase de l’enfant (M)</a:t>
            </a:r>
          </a:p>
          <a:p>
            <a:pPr marL="762010" indent="-762010" defTabSz="1219215" hangingPunct="1">
              <a:lnSpc>
                <a:spcPct val="100000"/>
              </a:lnSpc>
              <a:spcBef>
                <a:spcPts val="1067"/>
              </a:spcBef>
              <a:buSzTx/>
              <a:buFont typeface="Arial" panose="020B0604020202020204" pitchFamily="34" charset="0"/>
              <a:buChar char="•"/>
            </a:pPr>
            <a:r>
              <a:rPr lang="fr-FR" sz="3733" kern="1200" dirty="0">
                <a:solidFill>
                  <a:prstClr val="black">
                    <a:lumMod val="65000"/>
                    <a:lumOff val="35000"/>
                  </a:prstClr>
                </a:solidFill>
                <a:latin typeface="Calibri" panose="020F0502020204030204" pitchFamily="34" charset="0"/>
                <a:cs typeface="Calibri" panose="020F0502020204030204" pitchFamily="34" charset="0"/>
              </a:rPr>
              <a:t>Biologie et hémostase (L)</a:t>
            </a:r>
          </a:p>
          <a:p>
            <a:pPr marL="762010" indent="-762010" defTabSz="1219215" hangingPunct="1">
              <a:lnSpc>
                <a:spcPct val="100000"/>
              </a:lnSpc>
              <a:spcBef>
                <a:spcPts val="1067"/>
              </a:spcBef>
              <a:buSzTx/>
              <a:buFont typeface="Arial" panose="020B0604020202020204" pitchFamily="34" charset="0"/>
              <a:buChar char="•"/>
            </a:pPr>
            <a:r>
              <a:rPr lang="fr-FR" sz="3733" kern="1200" dirty="0">
                <a:solidFill>
                  <a:prstClr val="black">
                    <a:lumMod val="65000"/>
                    <a:lumOff val="35000"/>
                  </a:prstClr>
                </a:solidFill>
                <a:latin typeface="Calibri" panose="020F0502020204030204" pitchFamily="34" charset="0"/>
                <a:cs typeface="Calibri" panose="020F0502020204030204" pitchFamily="34" charset="0"/>
              </a:rPr>
              <a:t>Transfusion et hémostase (L)</a:t>
            </a:r>
          </a:p>
          <a:p>
            <a:pPr marL="762010" indent="-762010" defTabSz="1219215" hangingPunct="1">
              <a:lnSpc>
                <a:spcPct val="100000"/>
              </a:lnSpc>
              <a:spcBef>
                <a:spcPts val="1067"/>
              </a:spcBef>
              <a:buSzTx/>
              <a:buFont typeface="Arial" panose="020B0604020202020204" pitchFamily="34" charset="0"/>
              <a:buChar char="•"/>
            </a:pPr>
            <a:r>
              <a:rPr lang="fr-FR" sz="3733" kern="1200" dirty="0">
                <a:solidFill>
                  <a:prstClr val="black">
                    <a:lumMod val="65000"/>
                    <a:lumOff val="35000"/>
                  </a:prstClr>
                </a:solidFill>
                <a:latin typeface="Calibri" panose="020F0502020204030204" pitchFamily="34" charset="0"/>
                <a:cs typeface="Calibri" panose="020F0502020204030204" pitchFamily="34" charset="0"/>
              </a:rPr>
              <a:t>Pharmaco-hémostase (</a:t>
            </a:r>
            <a:r>
              <a:rPr lang="fr-FR" sz="3733" kern="1200" dirty="0">
                <a:solidFill>
                  <a:prstClr val="black"/>
                </a:solidFill>
                <a:latin typeface="Calibri" panose="020F0502020204030204" pitchFamily="34" charset="0"/>
                <a:cs typeface="Calibri" panose="020F0502020204030204" pitchFamily="34" charset="0"/>
              </a:rPr>
              <a:t>L</a:t>
            </a:r>
            <a:r>
              <a:rPr lang="fr-FR" sz="3733" kern="1200" dirty="0">
                <a:solidFill>
                  <a:prstClr val="black">
                    <a:lumMod val="65000"/>
                    <a:lumOff val="35000"/>
                  </a:prst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38119602"/>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BACF3-13FC-4815-B48C-A16F916923EA}"/>
              </a:ext>
            </a:extLst>
          </p:cNvPr>
          <p:cNvSpPr>
            <a:spLocks noGrp="1"/>
          </p:cNvSpPr>
          <p:nvPr>
            <p:ph type="title"/>
          </p:nvPr>
        </p:nvSpPr>
        <p:spPr/>
        <p:txBody>
          <a:bodyPr/>
          <a:lstStyle/>
          <a:p>
            <a:r>
              <a:rPr lang="fr-FR" dirty="0"/>
              <a:t> </a:t>
            </a:r>
            <a:r>
              <a:rPr lang="fr-FR" b="1" dirty="0"/>
              <a:t>Séminaires d’analyse réflexive </a:t>
            </a:r>
            <a:endParaRPr lang="fr-FR" dirty="0"/>
          </a:p>
        </p:txBody>
      </p:sp>
      <p:sp>
        <p:nvSpPr>
          <p:cNvPr id="3" name="Espace réservé du contenu 2">
            <a:extLst>
              <a:ext uri="{FF2B5EF4-FFF2-40B4-BE49-F238E27FC236}">
                <a16:creationId xmlns:a16="http://schemas.microsoft.com/office/drawing/2014/main" id="{08ED3134-CBFE-47AA-BC66-475FDC8E543C}"/>
              </a:ext>
            </a:extLst>
          </p:cNvPr>
          <p:cNvSpPr>
            <a:spLocks noGrp="1"/>
          </p:cNvSpPr>
          <p:nvPr>
            <p:ph idx="1"/>
          </p:nvPr>
        </p:nvSpPr>
        <p:spPr>
          <a:xfrm>
            <a:off x="1676400" y="3651252"/>
            <a:ext cx="21031200" cy="10064749"/>
          </a:xfrm>
        </p:spPr>
        <p:txBody>
          <a:bodyPr>
            <a:normAutofit fontScale="92500" lnSpcReduction="20000"/>
          </a:bodyPr>
          <a:lstStyle/>
          <a:p>
            <a:r>
              <a:rPr lang="fr-FR" dirty="0"/>
              <a:t> </a:t>
            </a:r>
            <a:r>
              <a:rPr lang="fr-FR"/>
              <a:t>3 séminaires </a:t>
            </a:r>
            <a:r>
              <a:rPr lang="fr-FR" dirty="0"/>
              <a:t>c</a:t>
            </a:r>
            <a:r>
              <a:rPr lang="fr-FR"/>
              <a:t>onduits </a:t>
            </a:r>
            <a:r>
              <a:rPr lang="fr-FR" dirty="0"/>
              <a:t>par </a:t>
            </a:r>
            <a:r>
              <a:rPr lang="fr-FR" b="1" dirty="0"/>
              <a:t>l’équipe en SHS </a:t>
            </a:r>
            <a:r>
              <a:rPr lang="fr-FR" dirty="0"/>
              <a:t>du projet,</a:t>
            </a:r>
          </a:p>
          <a:p>
            <a:r>
              <a:rPr lang="fr-FR" dirty="0"/>
              <a:t>Regrouperont une vingtaine de personnes </a:t>
            </a:r>
          </a:p>
          <a:p>
            <a:pPr lvl="1"/>
            <a:r>
              <a:rPr lang="fr-FR" dirty="0" err="1"/>
              <a:t>représentant.e.s</a:t>
            </a:r>
            <a:r>
              <a:rPr lang="fr-FR" dirty="0"/>
              <a:t> du CRMW (IDE, psychologue, Médecins), </a:t>
            </a:r>
          </a:p>
          <a:p>
            <a:pPr lvl="1"/>
            <a:r>
              <a:rPr lang="fr-FR" dirty="0"/>
              <a:t>de l’AFH, </a:t>
            </a:r>
          </a:p>
          <a:p>
            <a:pPr lvl="1"/>
            <a:r>
              <a:rPr lang="fr-FR" dirty="0"/>
              <a:t>de l’Association de Recherche pour le Développement des Compétences (</a:t>
            </a:r>
            <a:r>
              <a:rPr lang="fr-FR" dirty="0" err="1"/>
              <a:t>ARDéCo</a:t>
            </a:r>
            <a:r>
              <a:rPr lang="fr-FR" dirty="0"/>
              <a:t>), </a:t>
            </a:r>
          </a:p>
          <a:p>
            <a:pPr lvl="1"/>
            <a:r>
              <a:rPr lang="fr-FR" dirty="0"/>
              <a:t>et autres </a:t>
            </a:r>
            <a:r>
              <a:rPr lang="fr-FR" dirty="0" err="1"/>
              <a:t>représentant.e.s</a:t>
            </a:r>
            <a:r>
              <a:rPr lang="fr-FR" dirty="0"/>
              <a:t>, des organismes institutionnels de la santé, du handicap et du travail, </a:t>
            </a:r>
            <a:r>
              <a:rPr lang="fr-FR" dirty="0" err="1"/>
              <a:t>invité.e.s</a:t>
            </a:r>
            <a:r>
              <a:rPr lang="fr-FR" dirty="0"/>
              <a:t>. </a:t>
            </a:r>
          </a:p>
          <a:p>
            <a:r>
              <a:rPr lang="fr-FR" b="1" dirty="0"/>
              <a:t>Leur finalité est d’engager une </a:t>
            </a:r>
            <a:r>
              <a:rPr lang="fr-FR" b="1" dirty="0" err="1"/>
              <a:t>co</a:t>
            </a:r>
            <a:r>
              <a:rPr lang="fr-FR" b="1" dirty="0"/>
              <a:t>-analyse</a:t>
            </a:r>
            <a:r>
              <a:rPr lang="fr-FR" dirty="0"/>
              <a:t>, à partir des résultats les plus saillants issus des données recueillies par les </a:t>
            </a:r>
            <a:r>
              <a:rPr lang="fr-FR" dirty="0" err="1"/>
              <a:t>chercheur.e.s</a:t>
            </a:r>
            <a:r>
              <a:rPr lang="fr-FR" dirty="0"/>
              <a:t> en sciences humaines et sociales, qui est fondée sur le </a:t>
            </a:r>
            <a:r>
              <a:rPr lang="fr-FR" b="1" dirty="0"/>
              <a:t>croisement des expertises et compétences </a:t>
            </a:r>
            <a:r>
              <a:rPr lang="fr-FR" dirty="0"/>
              <a:t>apportées par chaque </a:t>
            </a:r>
            <a:r>
              <a:rPr lang="fr-FR" dirty="0" err="1"/>
              <a:t>participant.e</a:t>
            </a:r>
            <a:r>
              <a:rPr lang="fr-FR" dirty="0"/>
              <a:t>. à ces séminaires. </a:t>
            </a:r>
          </a:p>
          <a:p>
            <a:r>
              <a:rPr lang="fr-FR" dirty="0"/>
              <a:t>Mettre en lumière comment la compréhension des parcours de travail et de santé peut venir interpeller les </a:t>
            </a:r>
            <a:r>
              <a:rPr lang="fr-FR" b="1" dirty="0"/>
              <a:t>pratiques d’accompagnement</a:t>
            </a:r>
            <a:r>
              <a:rPr lang="fr-FR" dirty="0"/>
              <a:t>, soutenir des intentions, et susciter la mise en place </a:t>
            </a:r>
            <a:r>
              <a:rPr lang="fr-FR" b="1" dirty="0"/>
              <a:t>d’actions innovantes </a:t>
            </a:r>
            <a:r>
              <a:rPr lang="fr-FR" dirty="0"/>
              <a:t>en matière d’accompagnement des parcours </a:t>
            </a:r>
          </a:p>
        </p:txBody>
      </p:sp>
    </p:spTree>
    <p:extLst>
      <p:ext uri="{BB962C8B-B14F-4D97-AF65-F5344CB8AC3E}">
        <p14:creationId xmlns:p14="http://schemas.microsoft.com/office/powerpoint/2010/main" val="3177852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C0A4B8A-EE0F-EB4D-C93D-BBCCE626325C}"/>
              </a:ext>
            </a:extLst>
          </p:cNvPr>
          <p:cNvSpPr>
            <a:spLocks noGrp="1"/>
          </p:cNvSpPr>
          <p:nvPr>
            <p:ph idx="1"/>
          </p:nvPr>
        </p:nvSpPr>
        <p:spPr/>
        <p:txBody>
          <a:bodyPr/>
          <a:lstStyle/>
          <a:p>
            <a:endParaRPr lang="fr-FR" dirty="0"/>
          </a:p>
        </p:txBody>
      </p:sp>
      <p:sp>
        <p:nvSpPr>
          <p:cNvPr id="2" name="Titre 1">
            <a:extLst>
              <a:ext uri="{FF2B5EF4-FFF2-40B4-BE49-F238E27FC236}">
                <a16:creationId xmlns:a16="http://schemas.microsoft.com/office/drawing/2014/main" id="{75EED0A5-12CE-3791-3BF1-A1CE82C06FD5}"/>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046F4C83-1BAA-A4FB-A59D-F3CB6D8FA427}"/>
              </a:ext>
            </a:extLst>
          </p:cNvPr>
          <p:cNvPicPr>
            <a:picLocks noChangeAspect="1"/>
          </p:cNvPicPr>
          <p:nvPr/>
        </p:nvPicPr>
        <p:blipFill rotWithShape="1">
          <a:blip r:embed="rId2"/>
          <a:srcRect l="10902" t="13333" r="18159" b="19942"/>
          <a:stretch/>
        </p:blipFill>
        <p:spPr>
          <a:xfrm>
            <a:off x="2664067" y="673244"/>
            <a:ext cx="18162416" cy="11958424"/>
          </a:xfrm>
          <a:prstGeom prst="rect">
            <a:avLst/>
          </a:prstGeom>
        </p:spPr>
      </p:pic>
    </p:spTree>
    <p:extLst>
      <p:ext uri="{BB962C8B-B14F-4D97-AF65-F5344CB8AC3E}">
        <p14:creationId xmlns:p14="http://schemas.microsoft.com/office/powerpoint/2010/main" val="281820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 y="1865446"/>
            <a:ext cx="24395211" cy="7104789"/>
          </a:xfrm>
          <a:prstGeom prst="rect">
            <a:avLst/>
          </a:prstGeom>
        </p:spPr>
      </p:pic>
      <p:sp>
        <p:nvSpPr>
          <p:cNvPr id="5" name="Titre 4"/>
          <p:cNvSpPr>
            <a:spLocks noGrp="1"/>
          </p:cNvSpPr>
          <p:nvPr>
            <p:ph type="title"/>
          </p:nvPr>
        </p:nvSpPr>
        <p:spPr>
          <a:xfrm>
            <a:off x="670720" y="768947"/>
            <a:ext cx="21446069" cy="1074229"/>
          </a:xfrm>
        </p:spPr>
        <p:txBody>
          <a:bodyPr/>
          <a:lstStyle/>
          <a:p>
            <a:r>
              <a:rPr lang="fr-FR" dirty="0"/>
              <a:t>Parcours </a:t>
            </a:r>
          </a:p>
        </p:txBody>
      </p:sp>
    </p:spTree>
    <p:extLst>
      <p:ext uri="{BB962C8B-B14F-4D97-AF65-F5344CB8AC3E}">
        <p14:creationId xmlns:p14="http://schemas.microsoft.com/office/powerpoint/2010/main" val="123066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5E4A20A-74AD-3F44-B354-04FB03A6C58C}"/>
              </a:ext>
            </a:extLst>
          </p:cNvPr>
          <p:cNvSpPr txBox="1">
            <a:spLocks/>
          </p:cNvSpPr>
          <p:nvPr/>
        </p:nvSpPr>
        <p:spPr>
          <a:xfrm>
            <a:off x="3048000" y="4497272"/>
            <a:ext cx="18288000" cy="4775200"/>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1828823">
              <a:buSzTx/>
            </a:pPr>
            <a:r>
              <a:rPr lang="fr-FR" sz="8533" b="1" dirty="0">
                <a:solidFill>
                  <a:srgbClr val="0070C0"/>
                </a:solidFill>
                <a:latin typeface="Calibri Light" panose="020F0302020204030204"/>
              </a:rPr>
              <a:t>Point sur l’évolution de la base CRMW</a:t>
            </a:r>
          </a:p>
        </p:txBody>
      </p:sp>
      <p:pic>
        <p:nvPicPr>
          <p:cNvPr id="2" name="Image 1">
            <a:extLst>
              <a:ext uri="{FF2B5EF4-FFF2-40B4-BE49-F238E27FC236}">
                <a16:creationId xmlns:a16="http://schemas.microsoft.com/office/drawing/2014/main" id="{04C95405-E3A9-CCB7-B2DB-5922E6C6D53F}"/>
              </a:ext>
            </a:extLst>
          </p:cNvPr>
          <p:cNvPicPr>
            <a:picLocks noChangeAspect="1"/>
          </p:cNvPicPr>
          <p:nvPr/>
        </p:nvPicPr>
        <p:blipFill>
          <a:blip r:embed="rId2"/>
          <a:stretch>
            <a:fillRect/>
          </a:stretch>
        </p:blipFill>
        <p:spPr>
          <a:xfrm>
            <a:off x="371476" y="57152"/>
            <a:ext cx="8222093" cy="3857627"/>
          </a:xfrm>
          <a:prstGeom prst="rect">
            <a:avLst/>
          </a:prstGeom>
        </p:spPr>
      </p:pic>
    </p:spTree>
    <p:extLst>
      <p:ext uri="{BB962C8B-B14F-4D97-AF65-F5344CB8AC3E}">
        <p14:creationId xmlns:p14="http://schemas.microsoft.com/office/powerpoint/2010/main" val="297555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Espace réservé du contenu 13"/>
          <p:cNvGraphicFramePr>
            <a:graphicFrameLocks noGrp="1"/>
          </p:cNvGraphicFramePr>
          <p:nvPr>
            <p:ph idx="1"/>
          </p:nvPr>
        </p:nvGraphicFramePr>
        <p:xfrm>
          <a:off x="1030354" y="3651251"/>
          <a:ext cx="9656557" cy="8665893"/>
        </p:xfrm>
        <a:graphic>
          <a:graphicData uri="http://schemas.openxmlformats.org/drawingml/2006/chart">
            <c:chart xmlns:c="http://schemas.openxmlformats.org/drawingml/2006/chart" xmlns:r="http://schemas.openxmlformats.org/officeDocument/2006/relationships" r:id="rId2"/>
          </a:graphicData>
        </a:graphic>
      </p:graphicFrame>
      <p:sp>
        <p:nvSpPr>
          <p:cNvPr id="15" name="ZoneTexte 14"/>
          <p:cNvSpPr txBox="1"/>
          <p:nvPr/>
        </p:nvSpPr>
        <p:spPr>
          <a:xfrm>
            <a:off x="5052000" y="7504671"/>
            <a:ext cx="1435008" cy="830997"/>
          </a:xfrm>
          <a:prstGeom prst="rect">
            <a:avLst/>
          </a:prstGeom>
          <a:noFill/>
        </p:spPr>
        <p:txBody>
          <a:bodyPr wrap="none" rtlCol="0">
            <a:spAutoFit/>
          </a:bodyPr>
          <a:lstStyle/>
          <a:p>
            <a:pPr marL="0" indent="0" defTabSz="1828823" hangingPunct="1">
              <a:lnSpc>
                <a:spcPct val="100000"/>
              </a:lnSpc>
              <a:spcBef>
                <a:spcPts val="0"/>
              </a:spcBef>
              <a:buSzTx/>
              <a:buNone/>
            </a:pPr>
            <a:r>
              <a:rPr lang="fr-FR" sz="4800" b="1" kern="1200" dirty="0">
                <a:solidFill>
                  <a:prstClr val="black"/>
                </a:solidFill>
                <a:latin typeface="Calibri" panose="020F0502020204030204"/>
              </a:rPr>
              <a:t>3702</a:t>
            </a:r>
          </a:p>
        </p:txBody>
      </p:sp>
      <p:sp>
        <p:nvSpPr>
          <p:cNvPr id="16" name="ZoneTexte 15"/>
          <p:cNvSpPr txBox="1"/>
          <p:nvPr/>
        </p:nvSpPr>
        <p:spPr>
          <a:xfrm>
            <a:off x="1389779" y="1174204"/>
            <a:ext cx="6397765"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indent="0" defTabSz="1828823" hangingPunct="1">
              <a:lnSpc>
                <a:spcPct val="100000"/>
              </a:lnSpc>
              <a:spcBef>
                <a:spcPts val="0"/>
              </a:spcBef>
              <a:buSzTx/>
              <a:buNone/>
            </a:pPr>
            <a:r>
              <a:rPr lang="fr-FR" sz="4000" kern="1200" dirty="0">
                <a:solidFill>
                  <a:prstClr val="black"/>
                </a:solidFill>
                <a:latin typeface="Calibri" panose="020F0502020204030204"/>
              </a:rPr>
              <a:t>Base de données CRMW</a:t>
            </a:r>
          </a:p>
          <a:p>
            <a:pPr marL="0" indent="0" defTabSz="1828823" hangingPunct="1">
              <a:lnSpc>
                <a:spcPct val="100000"/>
              </a:lnSpc>
              <a:spcBef>
                <a:spcPts val="0"/>
              </a:spcBef>
              <a:buSzTx/>
              <a:buNone/>
            </a:pPr>
            <a:r>
              <a:rPr lang="fr-FR" sz="4000" kern="1200" dirty="0">
                <a:solidFill>
                  <a:prstClr val="black"/>
                </a:solidFill>
                <a:latin typeface="Calibri" panose="020F0502020204030204"/>
              </a:rPr>
              <a:t>11/1/2024</a:t>
            </a:r>
          </a:p>
        </p:txBody>
      </p:sp>
      <p:grpSp>
        <p:nvGrpSpPr>
          <p:cNvPr id="18" name="Grouper 17"/>
          <p:cNvGrpSpPr/>
          <p:nvPr/>
        </p:nvGrpSpPr>
        <p:grpSpPr>
          <a:xfrm>
            <a:off x="10159752" y="862680"/>
            <a:ext cx="12870855" cy="12245251"/>
            <a:chOff x="5079875" y="431340"/>
            <a:chExt cx="6435427" cy="6122625"/>
          </a:xfrm>
        </p:grpSpPr>
        <p:sp>
          <p:nvSpPr>
            <p:cNvPr id="5" name="Rectangle 4"/>
            <p:cNvSpPr/>
            <p:nvPr/>
          </p:nvSpPr>
          <p:spPr>
            <a:xfrm>
              <a:off x="5235626" y="431340"/>
              <a:ext cx="1485624" cy="766826"/>
            </a:xfrm>
            <a:prstGeom prst="rect">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23" hangingPunct="1">
                <a:lnSpc>
                  <a:spcPct val="100000"/>
                </a:lnSpc>
                <a:spcBef>
                  <a:spcPts val="0"/>
                </a:spcBef>
                <a:buSzTx/>
                <a:buNone/>
              </a:pPr>
              <a:r>
                <a:rPr lang="fr-FR" sz="4800" b="1" kern="1200" dirty="0">
                  <a:solidFill>
                    <a:prstClr val="white"/>
                  </a:solidFill>
                  <a:latin typeface="Calibri" panose="020F0502020204030204"/>
                </a:rPr>
                <a:t>4388 inclusions</a:t>
              </a:r>
            </a:p>
          </p:txBody>
        </p:sp>
        <p:sp>
          <p:nvSpPr>
            <p:cNvPr id="6" name="Rectangle 5"/>
            <p:cNvSpPr/>
            <p:nvPr/>
          </p:nvSpPr>
          <p:spPr>
            <a:xfrm>
              <a:off x="6553522" y="1413835"/>
              <a:ext cx="4864216" cy="479267"/>
            </a:xfrm>
            <a:prstGeom prst="rect">
              <a:avLst/>
            </a:prstGeom>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En attente résultats ou prélèvements : 62</a:t>
              </a:r>
            </a:p>
          </p:txBody>
        </p:sp>
        <p:sp>
          <p:nvSpPr>
            <p:cNvPr id="7" name="Rectangle 6"/>
            <p:cNvSpPr/>
            <p:nvPr/>
          </p:nvSpPr>
          <p:spPr>
            <a:xfrm>
              <a:off x="6574133" y="2177300"/>
              <a:ext cx="4903510" cy="602444"/>
            </a:xfrm>
            <a:prstGeom prst="rect">
              <a:avLst/>
            </a:prstGeom>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Sujets sains ou asymptomatiques (apparentés sains etc..): 189</a:t>
              </a:r>
            </a:p>
          </p:txBody>
        </p:sp>
        <p:sp>
          <p:nvSpPr>
            <p:cNvPr id="8" name="Rectangle 7"/>
            <p:cNvSpPr/>
            <p:nvPr/>
          </p:nvSpPr>
          <p:spPr>
            <a:xfrm>
              <a:off x="6558801" y="2952746"/>
              <a:ext cx="4918842" cy="479267"/>
            </a:xfrm>
            <a:prstGeom prst="rect">
              <a:avLst/>
            </a:prstGeom>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VWD constitutionnel exclu: 259</a:t>
              </a:r>
            </a:p>
          </p:txBody>
        </p:sp>
        <p:sp>
          <p:nvSpPr>
            <p:cNvPr id="9" name="Rectangle 8"/>
            <p:cNvSpPr/>
            <p:nvPr/>
          </p:nvSpPr>
          <p:spPr>
            <a:xfrm>
              <a:off x="6594744" y="3743535"/>
              <a:ext cx="4906860" cy="479267"/>
            </a:xfrm>
            <a:prstGeom prst="rect">
              <a:avLst/>
            </a:prstGeom>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VWD improbable*: 67</a:t>
              </a:r>
            </a:p>
          </p:txBody>
        </p:sp>
        <p:sp>
          <p:nvSpPr>
            <p:cNvPr id="10" name="Rectangle 9"/>
            <p:cNvSpPr/>
            <p:nvPr/>
          </p:nvSpPr>
          <p:spPr>
            <a:xfrm>
              <a:off x="6615353" y="4518981"/>
              <a:ext cx="4874269" cy="479267"/>
            </a:xfrm>
            <a:prstGeom prst="rect">
              <a:avLst/>
            </a:prstGeom>
            <a:ln w="2857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indent="0" algn="ctr" defTabSz="1828823" hangingPunct="1">
                <a:lnSpc>
                  <a:spcPct val="100000"/>
                </a:lnSpc>
                <a:spcBef>
                  <a:spcPts val="0"/>
                </a:spcBef>
                <a:buSzTx/>
                <a:buNone/>
              </a:pPr>
              <a:r>
                <a:rPr lang="fr-FR" sz="3600" kern="1200" dirty="0">
                  <a:solidFill>
                    <a:prstClr val="black"/>
                  </a:solidFill>
                  <a:latin typeface="Calibri" panose="020F0502020204030204"/>
                </a:rPr>
                <a:t>Transmetteurs formes récessives: 109</a:t>
              </a:r>
            </a:p>
          </p:txBody>
        </p:sp>
        <p:sp>
          <p:nvSpPr>
            <p:cNvPr id="11" name="Rectangle 10"/>
            <p:cNvSpPr/>
            <p:nvPr/>
          </p:nvSpPr>
          <p:spPr>
            <a:xfrm>
              <a:off x="5079875" y="5460272"/>
              <a:ext cx="2288340" cy="1093693"/>
            </a:xfrm>
            <a:prstGeom prst="rect">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defTabSz="1828823" hangingPunct="1">
                <a:lnSpc>
                  <a:spcPct val="100000"/>
                </a:lnSpc>
                <a:spcBef>
                  <a:spcPts val="0"/>
                </a:spcBef>
                <a:buSzTx/>
                <a:buNone/>
              </a:pPr>
              <a:r>
                <a:rPr lang="fr-FR" sz="4000" b="1" kern="1200" dirty="0">
                  <a:solidFill>
                    <a:prstClr val="white"/>
                  </a:solidFill>
                  <a:latin typeface="Calibri" panose="020F0502020204030204"/>
                </a:rPr>
                <a:t>3702</a:t>
              </a:r>
            </a:p>
            <a:p>
              <a:pPr marL="0" indent="0" algn="ctr" defTabSz="1828823" hangingPunct="1">
                <a:lnSpc>
                  <a:spcPct val="100000"/>
                </a:lnSpc>
                <a:spcBef>
                  <a:spcPts val="0"/>
                </a:spcBef>
                <a:buSzTx/>
                <a:buNone/>
              </a:pPr>
              <a:r>
                <a:rPr lang="fr-FR" sz="4000" b="1" kern="1200" dirty="0">
                  <a:solidFill>
                    <a:prstClr val="white"/>
                  </a:solidFill>
                  <a:latin typeface="Calibri" panose="020F0502020204030204"/>
                </a:rPr>
                <a:t>sujets VWD typés</a:t>
              </a:r>
            </a:p>
            <a:p>
              <a:pPr marL="0" indent="0" algn="ctr" defTabSz="1828823" hangingPunct="1">
                <a:lnSpc>
                  <a:spcPct val="100000"/>
                </a:lnSpc>
                <a:spcBef>
                  <a:spcPts val="0"/>
                </a:spcBef>
                <a:buSzTx/>
                <a:buNone/>
              </a:pPr>
              <a:r>
                <a:rPr lang="fr-FR" sz="4000" b="1" kern="1200" dirty="0">
                  <a:solidFill>
                    <a:prstClr val="white"/>
                  </a:solidFill>
                  <a:latin typeface="Calibri" panose="020F0502020204030204"/>
                </a:rPr>
                <a:t>(1860 familles)</a:t>
              </a:r>
            </a:p>
          </p:txBody>
        </p:sp>
        <p:sp>
          <p:nvSpPr>
            <p:cNvPr id="17" name="ZoneTexte 16"/>
            <p:cNvSpPr txBox="1"/>
            <p:nvPr/>
          </p:nvSpPr>
          <p:spPr>
            <a:xfrm>
              <a:off x="8099047" y="5391745"/>
              <a:ext cx="3416255" cy="877163"/>
            </a:xfrm>
            <a:prstGeom prst="rect">
              <a:avLst/>
            </a:prstGeom>
            <a:noFill/>
          </p:spPr>
          <p:txBody>
            <a:bodyPr wrap="none" rtlCol="0">
              <a:spAutoFit/>
            </a:bodyPr>
            <a:lstStyle/>
            <a:p>
              <a:pPr marL="0" indent="0" defTabSz="1828823" hangingPunct="1">
                <a:lnSpc>
                  <a:spcPct val="100000"/>
                </a:lnSpc>
                <a:spcBef>
                  <a:spcPts val="0"/>
                </a:spcBef>
                <a:buSzTx/>
                <a:buNone/>
              </a:pPr>
              <a:r>
                <a:rPr lang="fr-FR" sz="3600" kern="1200" dirty="0">
                  <a:solidFill>
                    <a:prstClr val="black"/>
                  </a:solidFill>
                  <a:latin typeface="Calibri" panose="020F0502020204030204"/>
                </a:rPr>
                <a:t>*: VWF:Ag &gt; 50%; pas de variant</a:t>
              </a:r>
            </a:p>
            <a:p>
              <a:pPr marL="0" indent="0" defTabSz="1828823" hangingPunct="1">
                <a:lnSpc>
                  <a:spcPct val="100000"/>
                </a:lnSpc>
                <a:spcBef>
                  <a:spcPts val="0"/>
                </a:spcBef>
                <a:buSzTx/>
                <a:buNone/>
              </a:pPr>
              <a:r>
                <a:rPr lang="fr-FR" sz="3600" kern="1200" dirty="0">
                  <a:solidFill>
                    <a:prstClr val="black"/>
                  </a:solidFill>
                  <a:latin typeface="Calibri" panose="020F0502020204030204"/>
                </a:rPr>
                <a:t> ou variant peu délétère</a:t>
              </a:r>
            </a:p>
            <a:p>
              <a:pPr marL="0" indent="0" defTabSz="1828823" hangingPunct="1">
                <a:lnSpc>
                  <a:spcPct val="100000"/>
                </a:lnSpc>
                <a:spcBef>
                  <a:spcPts val="0"/>
                </a:spcBef>
                <a:buSzTx/>
                <a:buNone/>
              </a:pPr>
              <a:r>
                <a:rPr lang="fr-FR" sz="3600" kern="1200" dirty="0">
                  <a:solidFill>
                    <a:prstClr val="black"/>
                  </a:solidFill>
                  <a:latin typeface="Calibri" panose="020F0502020204030204"/>
                </a:rPr>
                <a:t>**: VWF:Ag 30-50%; pas de variant </a:t>
              </a:r>
            </a:p>
          </p:txBody>
        </p:sp>
      </p:grpSp>
      <p:sp>
        <p:nvSpPr>
          <p:cNvPr id="2" name="ZoneTexte 1">
            <a:extLst>
              <a:ext uri="{FF2B5EF4-FFF2-40B4-BE49-F238E27FC236}">
                <a16:creationId xmlns:a16="http://schemas.microsoft.com/office/drawing/2014/main" id="{DD21B54F-A0AD-3D42-1FD8-B1B25EFB9CB3}"/>
              </a:ext>
            </a:extLst>
          </p:cNvPr>
          <p:cNvSpPr txBox="1"/>
          <p:nvPr/>
        </p:nvSpPr>
        <p:spPr>
          <a:xfrm>
            <a:off x="1250675" y="11895468"/>
            <a:ext cx="4165628" cy="1200329"/>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Totalité des patients </a:t>
            </a:r>
          </a:p>
          <a:p>
            <a:pPr marL="0" indent="0" defTabSz="1828823" hangingPunct="1">
              <a:lnSpc>
                <a:spcPct val="100000"/>
              </a:lnSpc>
              <a:spcBef>
                <a:spcPts val="0"/>
              </a:spcBef>
              <a:buSzTx/>
              <a:buNone/>
            </a:pPr>
            <a:r>
              <a:rPr lang="fr-FR" sz="3600" kern="1200" dirty="0">
                <a:solidFill>
                  <a:prstClr val="black"/>
                </a:solidFill>
                <a:latin typeface="Calibri" panose="020F0502020204030204"/>
              </a:rPr>
              <a:t>VWD possible </a:t>
            </a:r>
            <a:r>
              <a:rPr lang="fr-FR" sz="3600" kern="1200" dirty="0">
                <a:solidFill>
                  <a:srgbClr val="FF0000"/>
                </a:solidFill>
                <a:latin typeface="Calibri" panose="020F0502020204030204"/>
              </a:rPr>
              <a:t>inclus</a:t>
            </a:r>
          </a:p>
        </p:txBody>
      </p:sp>
      <p:sp>
        <p:nvSpPr>
          <p:cNvPr id="3" name="ZoneTexte 2">
            <a:extLst>
              <a:ext uri="{FF2B5EF4-FFF2-40B4-BE49-F238E27FC236}">
                <a16:creationId xmlns:a16="http://schemas.microsoft.com/office/drawing/2014/main" id="{BAFB54A6-0047-0A25-9755-62B660152C0B}"/>
              </a:ext>
            </a:extLst>
          </p:cNvPr>
          <p:cNvSpPr txBox="1"/>
          <p:nvPr/>
        </p:nvSpPr>
        <p:spPr>
          <a:xfrm>
            <a:off x="9973935" y="7400353"/>
            <a:ext cx="2063385" cy="830997"/>
          </a:xfrm>
          <a:prstGeom prst="rect">
            <a:avLst/>
          </a:prstGeom>
          <a:noFill/>
        </p:spPr>
        <p:txBody>
          <a:bodyPr wrap="none" rtlCol="0">
            <a:spAutoFit/>
          </a:bodyPr>
          <a:lstStyle/>
          <a:p>
            <a:pPr marL="0" indent="0" defTabSz="1828823" hangingPunct="1">
              <a:lnSpc>
                <a:spcPct val="100000"/>
              </a:lnSpc>
              <a:spcBef>
                <a:spcPts val="0"/>
              </a:spcBef>
              <a:buSzTx/>
              <a:buNone/>
            </a:pPr>
            <a:r>
              <a:rPr lang="fr-FR" sz="4800" b="1" kern="1200" dirty="0">
                <a:solidFill>
                  <a:prstClr val="black"/>
                </a:solidFill>
                <a:latin typeface="Calibri" panose="020F0502020204030204"/>
              </a:rPr>
              <a:t>1860 CI</a:t>
            </a:r>
          </a:p>
        </p:txBody>
      </p:sp>
    </p:spTree>
    <p:extLst>
      <p:ext uri="{BB962C8B-B14F-4D97-AF65-F5344CB8AC3E}">
        <p14:creationId xmlns:p14="http://schemas.microsoft.com/office/powerpoint/2010/main" val="1338683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Espace réservé du contenu 9"/>
          <p:cNvGraphicFramePr>
            <a:graphicFrameLocks noGrp="1"/>
          </p:cNvGraphicFramePr>
          <p:nvPr>
            <p:ph idx="1"/>
            <p:extLst>
              <p:ext uri="{D42A27DB-BD31-4B8C-83A1-F6EECF244321}">
                <p14:modId xmlns:p14="http://schemas.microsoft.com/office/powerpoint/2010/main" val="1060786885"/>
              </p:ext>
            </p:extLst>
          </p:nvPr>
        </p:nvGraphicFramePr>
        <p:xfrm>
          <a:off x="981513" y="3835426"/>
          <a:ext cx="22117544" cy="9008909"/>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1"/>
          <p:cNvSpPr txBox="1"/>
          <p:nvPr/>
        </p:nvSpPr>
        <p:spPr>
          <a:xfrm>
            <a:off x="3862104" y="4223584"/>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23" hangingPunct="1">
              <a:lnSpc>
                <a:spcPct val="100000"/>
              </a:lnSpc>
              <a:spcBef>
                <a:spcPts val="0"/>
              </a:spcBef>
              <a:buSzTx/>
              <a:buNone/>
            </a:pPr>
            <a:r>
              <a:rPr lang="fr-FR" sz="3200" b="1" kern="1200" dirty="0">
                <a:solidFill>
                  <a:prstClr val="black"/>
                </a:solidFill>
                <a:latin typeface="Calibri" panose="020F0502020204030204"/>
              </a:rPr>
              <a:t>8%</a:t>
            </a:r>
          </a:p>
        </p:txBody>
      </p:sp>
      <p:sp>
        <p:nvSpPr>
          <p:cNvPr id="6" name="ZoneTexte 1"/>
          <p:cNvSpPr txBox="1"/>
          <p:nvPr/>
        </p:nvSpPr>
        <p:spPr>
          <a:xfrm flipH="1">
            <a:off x="8022336" y="4296736"/>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23" hangingPunct="1">
              <a:lnSpc>
                <a:spcPct val="100000"/>
              </a:lnSpc>
              <a:spcBef>
                <a:spcPts val="0"/>
              </a:spcBef>
              <a:buSzTx/>
              <a:buNone/>
            </a:pPr>
            <a:r>
              <a:rPr lang="fr-FR" sz="2800" b="1" kern="1200" dirty="0">
                <a:solidFill>
                  <a:prstClr val="black"/>
                </a:solidFill>
                <a:latin typeface="Calibri" panose="020F0502020204030204"/>
              </a:rPr>
              <a:t>6,5%</a:t>
            </a:r>
          </a:p>
        </p:txBody>
      </p:sp>
      <p:sp>
        <p:nvSpPr>
          <p:cNvPr id="7" name="ZoneTexte 1"/>
          <p:cNvSpPr txBox="1"/>
          <p:nvPr/>
        </p:nvSpPr>
        <p:spPr>
          <a:xfrm flipH="1">
            <a:off x="11996928" y="4120795"/>
            <a:ext cx="12435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23" hangingPunct="1">
              <a:lnSpc>
                <a:spcPct val="100000"/>
              </a:lnSpc>
              <a:spcBef>
                <a:spcPts val="0"/>
              </a:spcBef>
              <a:buSzTx/>
              <a:buNone/>
            </a:pPr>
            <a:r>
              <a:rPr lang="fr-FR" sz="2800" b="1" kern="1200" dirty="0">
                <a:solidFill>
                  <a:prstClr val="black"/>
                </a:solidFill>
                <a:latin typeface="Calibri" panose="020F0502020204030204"/>
              </a:rPr>
              <a:t>6,7%</a:t>
            </a:r>
          </a:p>
        </p:txBody>
      </p:sp>
      <p:sp>
        <p:nvSpPr>
          <p:cNvPr id="8" name="ZoneTexte 1"/>
          <p:cNvSpPr txBox="1"/>
          <p:nvPr/>
        </p:nvSpPr>
        <p:spPr>
          <a:xfrm flipH="1">
            <a:off x="16258032" y="4199197"/>
            <a:ext cx="786384" cy="566928"/>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828823" hangingPunct="1">
              <a:lnSpc>
                <a:spcPct val="100000"/>
              </a:lnSpc>
              <a:spcBef>
                <a:spcPts val="0"/>
              </a:spcBef>
              <a:buSzTx/>
              <a:buNone/>
            </a:pPr>
            <a:r>
              <a:rPr lang="fr-FR" sz="2800" b="1" kern="1200" dirty="0">
                <a:solidFill>
                  <a:prstClr val="black"/>
                </a:solidFill>
                <a:latin typeface="Calibri" panose="020F0502020204030204"/>
              </a:rPr>
              <a:t>6%</a:t>
            </a:r>
          </a:p>
        </p:txBody>
      </p:sp>
      <p:sp>
        <p:nvSpPr>
          <p:cNvPr id="2" name="ZoneTexte 1"/>
          <p:cNvSpPr txBox="1"/>
          <p:nvPr/>
        </p:nvSpPr>
        <p:spPr>
          <a:xfrm>
            <a:off x="3577042" y="2642244"/>
            <a:ext cx="886781"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670</a:t>
            </a:r>
          </a:p>
        </p:txBody>
      </p:sp>
      <p:sp>
        <p:nvSpPr>
          <p:cNvPr id="9" name="ZoneTexte 8"/>
          <p:cNvSpPr txBox="1"/>
          <p:nvPr/>
        </p:nvSpPr>
        <p:spPr>
          <a:xfrm>
            <a:off x="15740155" y="2589279"/>
            <a:ext cx="112082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1780</a:t>
            </a:r>
          </a:p>
        </p:txBody>
      </p:sp>
      <p:sp>
        <p:nvSpPr>
          <p:cNvPr id="11" name="ZoneTexte 10"/>
          <p:cNvSpPr txBox="1"/>
          <p:nvPr/>
        </p:nvSpPr>
        <p:spPr>
          <a:xfrm>
            <a:off x="11676739" y="2589279"/>
            <a:ext cx="112082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1549</a:t>
            </a:r>
          </a:p>
        </p:txBody>
      </p:sp>
      <p:sp>
        <p:nvSpPr>
          <p:cNvPr id="12" name="ZoneTexte 11"/>
          <p:cNvSpPr txBox="1"/>
          <p:nvPr/>
        </p:nvSpPr>
        <p:spPr>
          <a:xfrm>
            <a:off x="7507003" y="2630516"/>
            <a:ext cx="112082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1189</a:t>
            </a:r>
          </a:p>
        </p:txBody>
      </p:sp>
      <p:sp>
        <p:nvSpPr>
          <p:cNvPr id="3" name="ZoneTexte 2"/>
          <p:cNvSpPr txBox="1"/>
          <p:nvPr/>
        </p:nvSpPr>
        <p:spPr>
          <a:xfrm>
            <a:off x="768096" y="1910730"/>
            <a:ext cx="3091808" cy="1200329"/>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err="1">
                <a:solidFill>
                  <a:srgbClr val="FF0000"/>
                </a:solidFill>
                <a:latin typeface="Calibri" panose="020F0502020204030204"/>
              </a:rPr>
              <a:t>Nbre</a:t>
            </a:r>
            <a:r>
              <a:rPr lang="fr-FR" sz="3600" b="1" kern="1200" dirty="0">
                <a:solidFill>
                  <a:srgbClr val="FF0000"/>
                </a:solidFill>
                <a:latin typeface="Calibri" panose="020F0502020204030204"/>
              </a:rPr>
              <a:t> cas index </a:t>
            </a:r>
          </a:p>
          <a:p>
            <a:pPr marL="0" indent="0" defTabSz="1828823" hangingPunct="1">
              <a:lnSpc>
                <a:spcPct val="100000"/>
              </a:lnSpc>
              <a:spcBef>
                <a:spcPts val="0"/>
              </a:spcBef>
              <a:buSzTx/>
              <a:buNone/>
            </a:pPr>
            <a:r>
              <a:rPr lang="fr-FR" sz="3600" b="1" kern="1200" dirty="0">
                <a:solidFill>
                  <a:srgbClr val="FF0000"/>
                </a:solidFill>
                <a:latin typeface="Calibri" panose="020F0502020204030204"/>
              </a:rPr>
              <a:t>classés:</a:t>
            </a:r>
          </a:p>
        </p:txBody>
      </p:sp>
      <p:sp>
        <p:nvSpPr>
          <p:cNvPr id="13" name="ZoneTexte 12"/>
          <p:cNvSpPr txBox="1"/>
          <p:nvPr/>
        </p:nvSpPr>
        <p:spPr>
          <a:xfrm>
            <a:off x="6565501" y="623048"/>
            <a:ext cx="11751166" cy="707886"/>
          </a:xfrm>
          <a:prstGeom prst="rect">
            <a:avLst/>
          </a:prstGeom>
          <a:ln w="38100" cmpd="sng">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indent="0" defTabSz="1828823" hangingPunct="1">
              <a:lnSpc>
                <a:spcPct val="100000"/>
              </a:lnSpc>
              <a:spcBef>
                <a:spcPts val="0"/>
              </a:spcBef>
              <a:buSzTx/>
              <a:buNone/>
            </a:pPr>
            <a:r>
              <a:rPr lang="fr-FR" sz="4000" kern="1200" dirty="0">
                <a:solidFill>
                  <a:prstClr val="black"/>
                </a:solidFill>
                <a:latin typeface="Calibri" panose="020F0502020204030204"/>
              </a:rPr>
              <a:t>Evolution de la base de données du CRMW depuis 2016</a:t>
            </a:r>
          </a:p>
        </p:txBody>
      </p:sp>
      <p:sp>
        <p:nvSpPr>
          <p:cNvPr id="4" name="ZoneTexte 3">
            <a:extLst>
              <a:ext uri="{FF2B5EF4-FFF2-40B4-BE49-F238E27FC236}">
                <a16:creationId xmlns:a16="http://schemas.microsoft.com/office/drawing/2014/main" id="{E37F83EF-2B4B-D3DD-CEF8-472CFB7F7106}"/>
              </a:ext>
            </a:extLst>
          </p:cNvPr>
          <p:cNvSpPr txBox="1"/>
          <p:nvPr/>
        </p:nvSpPr>
        <p:spPr>
          <a:xfrm>
            <a:off x="19944731" y="2630516"/>
            <a:ext cx="1120820" cy="646331"/>
          </a:xfrm>
          <a:prstGeom prst="rect">
            <a:avLst/>
          </a:prstGeom>
          <a:noFill/>
        </p:spPr>
        <p:txBody>
          <a:bodyPr wrap="none" rtlCol="0">
            <a:spAutoFit/>
          </a:bodyPr>
          <a:lstStyle/>
          <a:p>
            <a:pPr marL="0" indent="0" defTabSz="1828823" hangingPunct="1">
              <a:lnSpc>
                <a:spcPct val="100000"/>
              </a:lnSpc>
              <a:spcBef>
                <a:spcPts val="0"/>
              </a:spcBef>
              <a:buSzTx/>
              <a:buNone/>
            </a:pPr>
            <a:r>
              <a:rPr lang="fr-FR" sz="3600" b="1" kern="1200" dirty="0">
                <a:solidFill>
                  <a:prstClr val="black"/>
                </a:solidFill>
                <a:latin typeface="Calibri" panose="020F0502020204030204"/>
              </a:rPr>
              <a:t>1970</a:t>
            </a:r>
          </a:p>
        </p:txBody>
      </p:sp>
    </p:spTree>
    <p:extLst>
      <p:ext uri="{BB962C8B-B14F-4D97-AF65-F5344CB8AC3E}">
        <p14:creationId xmlns:p14="http://schemas.microsoft.com/office/powerpoint/2010/main" val="418731475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7.jpeg"/></Relationships>
</file>

<file path=ppt/theme/theme1.xml><?xml version="1.0" encoding="utf-8"?>
<a:theme xmlns:a="http://schemas.openxmlformats.org/drawingml/2006/main" name="21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Martel Sans Bold"/>
        <a:ea typeface="Martel Sans Bold"/>
        <a:cs typeface="Martel Sans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2" spcCol="0" rtlCol="0" anchor="t">
        <a:normAutofit/>
      </a:bodyPr>
      <a:lstStyle>
        <a:defPPr marL="355600" marR="0" indent="-355600" algn="l" defTabSz="2438338" rtl="0" fontAlgn="auto" latinLnBrk="0" hangingPunct="0">
          <a:lnSpc>
            <a:spcPct val="110000"/>
          </a:lnSpc>
          <a:spcBef>
            <a:spcPts val="100"/>
          </a:spcBef>
          <a:spcAft>
            <a:spcPts val="0"/>
          </a:spcAft>
          <a:buClrTx/>
          <a:buSzPct val="100000"/>
          <a:buFontTx/>
          <a:buAutoNum type="arabicPeriod"/>
          <a:tabLst/>
          <a:defRPr kumimoji="0" sz="2400" b="0" i="0" u="none" strike="noStrike" cap="none" spc="0" normalizeH="0" baseline="0">
            <a:ln>
              <a:noFill/>
            </a:ln>
            <a:solidFill>
              <a:srgbClr val="FFFFFF"/>
            </a:solidFill>
            <a:effectLst/>
            <a:uFillTx/>
            <a:latin typeface="+mn-lt"/>
            <a:ea typeface="+mn-ea"/>
            <a:cs typeface="+mn-cs"/>
            <a:sym typeface="Martel Sans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Martel Sans Bold"/>
        <a:ea typeface="Martel Sans Bold"/>
        <a:cs typeface="Martel Sans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2" spcCol="0" rtlCol="0" anchor="t">
        <a:normAutofit/>
      </a:bodyPr>
      <a:lstStyle>
        <a:defPPr marL="355600" marR="0" indent="-355600" algn="l" defTabSz="2438338" rtl="0" fontAlgn="auto" latinLnBrk="0" hangingPunct="0">
          <a:lnSpc>
            <a:spcPct val="110000"/>
          </a:lnSpc>
          <a:spcBef>
            <a:spcPts val="100"/>
          </a:spcBef>
          <a:spcAft>
            <a:spcPts val="0"/>
          </a:spcAft>
          <a:buClrTx/>
          <a:buSzPct val="100000"/>
          <a:buFontTx/>
          <a:buAutoNum type="arabicPeriod"/>
          <a:tabLst/>
          <a:defRPr kumimoji="0" sz="2400" b="0" i="0" u="none" strike="noStrike" cap="none" spc="0" normalizeH="0" baseline="0">
            <a:ln>
              <a:noFill/>
            </a:ln>
            <a:solidFill>
              <a:srgbClr val="FFFFFF"/>
            </a:solidFill>
            <a:effectLst/>
            <a:uFillTx/>
            <a:latin typeface="+mn-lt"/>
            <a:ea typeface="+mn-ea"/>
            <a:cs typeface="+mn-cs"/>
            <a:sym typeface="Martel Sans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Personalizzato 6">
      <a:dk1>
        <a:srgbClr val="03418C"/>
      </a:dk1>
      <a:lt1>
        <a:srgbClr val="FFFFFF"/>
      </a:lt1>
      <a:dk2>
        <a:srgbClr val="03418C"/>
      </a:dk2>
      <a:lt2>
        <a:srgbClr val="FFFFFF"/>
      </a:lt2>
      <a:accent1>
        <a:srgbClr val="DC004E"/>
      </a:accent1>
      <a:accent2>
        <a:srgbClr val="FF7D99"/>
      </a:accent2>
      <a:accent3>
        <a:srgbClr val="FAD2E5"/>
      </a:accent3>
      <a:accent4>
        <a:srgbClr val="A1CBFD"/>
      </a:accent4>
      <a:accent5>
        <a:srgbClr val="2E8AFA"/>
      </a:accent5>
      <a:accent6>
        <a:srgbClr val="03418C"/>
      </a:accent6>
      <a:hlink>
        <a:srgbClr val="DC004E"/>
      </a:hlink>
      <a:folHlink>
        <a:srgbClr val="A1CB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themeOverride>
</file>

<file path=ppt/theme/themeOverride2.xml><?xml version="1.0" encoding="utf-8"?>
<a:themeOverride xmlns:a="http://schemas.openxmlformats.org/drawingml/2006/main">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themeOverride>
</file>

<file path=ppt/theme/themeOverride3.xml><?xml version="1.0" encoding="utf-8"?>
<a:themeOverride xmlns:a="http://schemas.openxmlformats.org/drawingml/2006/main">
  <a:clrScheme name="Personnalisé 12">
    <a:dk1>
      <a:srgbClr val="203F71"/>
    </a:dk1>
    <a:lt1>
      <a:srgbClr val="FFFFFF"/>
    </a:lt1>
    <a:dk2>
      <a:srgbClr val="004562"/>
    </a:dk2>
    <a:lt2>
      <a:srgbClr val="8DACDE"/>
    </a:lt2>
    <a:accent1>
      <a:srgbClr val="203F71"/>
    </a:accent1>
    <a:accent2>
      <a:srgbClr val="793B76"/>
    </a:accent2>
    <a:accent3>
      <a:srgbClr val="B12863"/>
    </a:accent3>
    <a:accent4>
      <a:srgbClr val="D51854"/>
    </a:accent4>
    <a:accent5>
      <a:srgbClr val="E92373"/>
    </a:accent5>
    <a:accent6>
      <a:srgbClr val="BE79BA"/>
    </a:accent6>
    <a:hlink>
      <a:srgbClr val="D51854"/>
    </a:hlink>
    <a:folHlink>
      <a:srgbClr val="793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ersonnalisé 12">
    <a:dk1>
      <a:srgbClr val="203F71"/>
    </a:dk1>
    <a:lt1>
      <a:srgbClr val="FFFFFF"/>
    </a:lt1>
    <a:dk2>
      <a:srgbClr val="004562"/>
    </a:dk2>
    <a:lt2>
      <a:srgbClr val="8DACDE"/>
    </a:lt2>
    <a:accent1>
      <a:srgbClr val="203F71"/>
    </a:accent1>
    <a:accent2>
      <a:srgbClr val="793B76"/>
    </a:accent2>
    <a:accent3>
      <a:srgbClr val="B12863"/>
    </a:accent3>
    <a:accent4>
      <a:srgbClr val="D51854"/>
    </a:accent4>
    <a:accent5>
      <a:srgbClr val="E92373"/>
    </a:accent5>
    <a:accent6>
      <a:srgbClr val="BE79BA"/>
    </a:accent6>
    <a:hlink>
      <a:srgbClr val="D51854"/>
    </a:hlink>
    <a:folHlink>
      <a:srgbClr val="793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ersonnalisé 12">
    <a:dk1>
      <a:srgbClr val="203F71"/>
    </a:dk1>
    <a:lt1>
      <a:srgbClr val="FFFFFF"/>
    </a:lt1>
    <a:dk2>
      <a:srgbClr val="004562"/>
    </a:dk2>
    <a:lt2>
      <a:srgbClr val="8DACDE"/>
    </a:lt2>
    <a:accent1>
      <a:srgbClr val="203F71"/>
    </a:accent1>
    <a:accent2>
      <a:srgbClr val="793B76"/>
    </a:accent2>
    <a:accent3>
      <a:srgbClr val="B12863"/>
    </a:accent3>
    <a:accent4>
      <a:srgbClr val="D51854"/>
    </a:accent4>
    <a:accent5>
      <a:srgbClr val="E92373"/>
    </a:accent5>
    <a:accent6>
      <a:srgbClr val="BE79BA"/>
    </a:accent6>
    <a:hlink>
      <a:srgbClr val="D51854"/>
    </a:hlink>
    <a:folHlink>
      <a:srgbClr val="793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ersonnalisé 12">
    <a:dk1>
      <a:srgbClr val="203F71"/>
    </a:dk1>
    <a:lt1>
      <a:srgbClr val="FFFFFF"/>
    </a:lt1>
    <a:dk2>
      <a:srgbClr val="004562"/>
    </a:dk2>
    <a:lt2>
      <a:srgbClr val="8DACDE"/>
    </a:lt2>
    <a:accent1>
      <a:srgbClr val="203F71"/>
    </a:accent1>
    <a:accent2>
      <a:srgbClr val="793B76"/>
    </a:accent2>
    <a:accent3>
      <a:srgbClr val="B12863"/>
    </a:accent3>
    <a:accent4>
      <a:srgbClr val="D51854"/>
    </a:accent4>
    <a:accent5>
      <a:srgbClr val="E92373"/>
    </a:accent5>
    <a:accent6>
      <a:srgbClr val="BE79BA"/>
    </a:accent6>
    <a:hlink>
      <a:srgbClr val="D51854"/>
    </a:hlink>
    <a:folHlink>
      <a:srgbClr val="793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1560</TotalTime>
  <Words>3440</Words>
  <Application>Microsoft Office PowerPoint</Application>
  <PresentationFormat>Personnalisé</PresentationFormat>
  <Paragraphs>582</Paragraphs>
  <Slides>51</Slides>
  <Notes>9</Notes>
  <HiddenSlides>0</HiddenSlides>
  <MMClips>0</MMClips>
  <ScaleCrop>false</ScaleCrop>
  <HeadingPairs>
    <vt:vector size="6" baseType="variant">
      <vt:variant>
        <vt:lpstr>Polices utilisées</vt:lpstr>
      </vt:variant>
      <vt:variant>
        <vt:i4>21</vt:i4>
      </vt:variant>
      <vt:variant>
        <vt:lpstr>Thème</vt:lpstr>
      </vt:variant>
      <vt:variant>
        <vt:i4>9</vt:i4>
      </vt:variant>
      <vt:variant>
        <vt:lpstr>Titres des diapositives</vt:lpstr>
      </vt:variant>
      <vt:variant>
        <vt:i4>51</vt:i4>
      </vt:variant>
    </vt:vector>
  </HeadingPairs>
  <TitlesOfParts>
    <vt:vector size="81" baseType="lpstr">
      <vt:lpstr>Arial</vt:lpstr>
      <vt:lpstr>Cabin</vt:lpstr>
      <vt:lpstr>Calibri</vt:lpstr>
      <vt:lpstr>Calibri Light</vt:lpstr>
      <vt:lpstr>DM Sans Bold</vt:lpstr>
      <vt:lpstr>DM Sans Medium</vt:lpstr>
      <vt:lpstr>DM Sans Regular</vt:lpstr>
      <vt:lpstr>Helvetica Neue</vt:lpstr>
      <vt:lpstr>Helvetica Neue Medium</vt:lpstr>
      <vt:lpstr>Lucida Grande</vt:lpstr>
      <vt:lpstr>Martel Sans Bold</vt:lpstr>
      <vt:lpstr>Martel Sans Light</vt:lpstr>
      <vt:lpstr>Martel Sans Regular</vt:lpstr>
      <vt:lpstr>Montserrat SemiBold</vt:lpstr>
      <vt:lpstr>News Gothic MT</vt:lpstr>
      <vt:lpstr>Open Sans</vt:lpstr>
      <vt:lpstr>Poppins SemiBold</vt:lpstr>
      <vt:lpstr>Symbol</vt:lpstr>
      <vt:lpstr>Times New Roman</vt:lpstr>
      <vt:lpstr>Wingdings</vt:lpstr>
      <vt:lpstr>Wingdings 2</vt:lpstr>
      <vt:lpstr>21_BasicWhite</vt:lpstr>
      <vt:lpstr>Thème Office</vt:lpstr>
      <vt:lpstr>4_Thème Office</vt:lpstr>
      <vt:lpstr>Brise</vt:lpstr>
      <vt:lpstr>1_Thème Office</vt:lpstr>
      <vt:lpstr>Office Theme</vt:lpstr>
      <vt:lpstr>2_Thème Office</vt:lpstr>
      <vt:lpstr>3_Thème Office</vt:lpstr>
      <vt:lpstr>5_Thème Office</vt:lpstr>
      <vt:lpstr>Présentation PowerPoint</vt:lpstr>
      <vt:lpstr>Présentation PowerPoint</vt:lpstr>
      <vt:lpstr>Présentation PowerPoint</vt:lpstr>
      <vt:lpstr>Présentation du DIU </vt:lpstr>
      <vt:lpstr>Présentation du DIU </vt:lpstr>
      <vt:lpstr>Parcours </vt:lpstr>
      <vt:lpstr>Présentation PowerPoint</vt:lpstr>
      <vt:lpstr>Présentation PowerPoint</vt:lpstr>
      <vt:lpstr>Présentation PowerPoint</vt:lpstr>
      <vt:lpstr>Présentation PowerPoint</vt:lpstr>
      <vt:lpstr>Interoperability of French registries on VWD</vt:lpstr>
      <vt:lpstr>Présentation PowerPoint</vt:lpstr>
      <vt:lpstr>Evolution de la BDD « recherche »</vt:lpstr>
      <vt:lpstr>Constitution d’un EDS à partir du registre CRMW</vt:lpstr>
      <vt:lpstr>Présentation PowerPoint</vt:lpstr>
      <vt:lpstr>Constitution de l’entrepôt de données de santé (EDS) du CRMW </vt:lpstr>
      <vt:lpstr>La gouvernance EDS</vt:lpstr>
      <vt:lpstr>1ere réunion du CS le 21/05/24</vt:lpstr>
      <vt:lpstr>Présentation PowerPoint</vt:lpstr>
      <vt:lpstr>Improving VWD characterization in FranceCoag</vt:lpstr>
      <vt:lpstr>Improving VWD characterization in FranceCoag</vt:lpstr>
      <vt:lpstr>Présentation PowerPoint</vt:lpstr>
      <vt:lpstr>Grant Européen  Registre WVD</vt:lpstr>
      <vt:lpstr> </vt:lpstr>
      <vt:lpstr>Von Willebrand Disease (VWD): eeding disorder caused by a single protein </vt:lpstr>
      <vt:lpstr>French registries on VWD </vt:lpstr>
      <vt:lpstr>Connection with Direct Grand</vt:lpstr>
      <vt:lpstr>Présentation PowerPoint</vt:lpstr>
      <vt:lpstr>Présentation PowerPoint</vt:lpstr>
      <vt:lpstr>Présentation PowerPoint</vt:lpstr>
      <vt:lpstr>Vers la Dematerialisation</vt:lpstr>
      <vt:lpstr>Evolution de la communication entre le CRMW et les prescripteurs </vt:lpstr>
      <vt:lpstr>Journée Scientifique du CRMW   10 avril 2025 15 mai 2025 au KB (date modifiée après la visio du 19/11/2024)</vt:lpstr>
      <vt:lpstr>Observatoire des traitements Syndrome de Willebrand acquis</vt:lpstr>
      <vt:lpstr>Observatoire des traitements Retour sur l’enquête Willebrand acquis</vt:lpstr>
      <vt:lpstr>Observatoire des traitements Retour sur l’enquête Willebrand acquis</vt:lpstr>
      <vt:lpstr>Observatoire des traitements Retour sur l’enquête Willebrand acquis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Projet DevCAP-Willebrand </vt:lpstr>
      <vt:lpstr>Objectif</vt:lpstr>
      <vt:lpstr>Précédent projet (2023)</vt:lpstr>
      <vt:lpstr>Entretiens avec les personnes vivant avec la MW</vt:lpstr>
      <vt:lpstr> Séminaires d’analyse réflexive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HASSENBOEHLER, Juliette</dc:creator>
  <cp:lastModifiedBy>MARICHEZ, Catherine</cp:lastModifiedBy>
  <cp:revision>44</cp:revision>
  <dcterms:modified xsi:type="dcterms:W3CDTF">2024-12-05T07:14:02Z</dcterms:modified>
</cp:coreProperties>
</file>